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84" r:id="rId2"/>
    <p:sldMasterId id="2147483696" r:id="rId3"/>
  </p:sldMasterIdLst>
  <p:notesMasterIdLst>
    <p:notesMasterId r:id="rId59"/>
  </p:notesMasterIdLst>
  <p:sldIdLst>
    <p:sldId id="256" r:id="rId4"/>
    <p:sldId id="260" r:id="rId5"/>
    <p:sldId id="368" r:id="rId6"/>
    <p:sldId id="262" r:id="rId7"/>
    <p:sldId id="351" r:id="rId8"/>
    <p:sldId id="264" r:id="rId9"/>
    <p:sldId id="269" r:id="rId10"/>
    <p:sldId id="270" r:id="rId11"/>
    <p:sldId id="271" r:id="rId12"/>
    <p:sldId id="375" r:id="rId13"/>
    <p:sldId id="275" r:id="rId14"/>
    <p:sldId id="282" r:id="rId15"/>
    <p:sldId id="380" r:id="rId16"/>
    <p:sldId id="345" r:id="rId17"/>
    <p:sldId id="263" r:id="rId18"/>
    <p:sldId id="257" r:id="rId19"/>
    <p:sldId id="370" r:id="rId20"/>
    <p:sldId id="371" r:id="rId21"/>
    <p:sldId id="276" r:id="rId22"/>
    <p:sldId id="285" r:id="rId23"/>
    <p:sldId id="291" r:id="rId24"/>
    <p:sldId id="292" r:id="rId25"/>
    <p:sldId id="293" r:id="rId26"/>
    <p:sldId id="294" r:id="rId27"/>
    <p:sldId id="295" r:id="rId28"/>
    <p:sldId id="296" r:id="rId29"/>
    <p:sldId id="298" r:id="rId30"/>
    <p:sldId id="300" r:id="rId31"/>
    <p:sldId id="377" r:id="rId32"/>
    <p:sldId id="378" r:id="rId33"/>
    <p:sldId id="379" r:id="rId34"/>
    <p:sldId id="314" r:id="rId35"/>
    <p:sldId id="354" r:id="rId36"/>
    <p:sldId id="355" r:id="rId37"/>
    <p:sldId id="356" r:id="rId38"/>
    <p:sldId id="357" r:id="rId39"/>
    <p:sldId id="358" r:id="rId40"/>
    <p:sldId id="359" r:id="rId41"/>
    <p:sldId id="360" r:id="rId42"/>
    <p:sldId id="361" r:id="rId43"/>
    <p:sldId id="362" r:id="rId44"/>
    <p:sldId id="363" r:id="rId45"/>
    <p:sldId id="364" r:id="rId46"/>
    <p:sldId id="365" r:id="rId47"/>
    <p:sldId id="366" r:id="rId48"/>
    <p:sldId id="346" r:id="rId49"/>
    <p:sldId id="347" r:id="rId50"/>
    <p:sldId id="369" r:id="rId51"/>
    <p:sldId id="372" r:id="rId52"/>
    <p:sldId id="367" r:id="rId53"/>
    <p:sldId id="374" r:id="rId54"/>
    <p:sldId id="373" r:id="rId55"/>
    <p:sldId id="334" r:id="rId56"/>
    <p:sldId id="337" r:id="rId57"/>
    <p:sldId id="338" r:id="rId58"/>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97" roundtripDataSignature="AMtx7miua/zsh96k1XqY775uDMM6qKxBl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rill, Marcy" initials="MM" lastIdx="1" clrIdx="0">
    <p:extLst>
      <p:ext uri="{19B8F6BF-5375-455C-9EA6-DF929625EA0E}">
        <p15:presenceInfo xmlns:p15="http://schemas.microsoft.com/office/powerpoint/2012/main" userId="S-1-5-21-6361574-1898399280-860360866-591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57F64F-8B05-4A78-A6BB-5B59E2D167D2}">
  <a:tblStyle styleId="{D557F64F-8B05-4A78-A6BB-5B59E2D167D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58EFA2C-3F4B-408E-A60A-B6079A0C06D3}"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9070274-DA84-4EE7-9C8C-2285308125DA}"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4E6E6"/>
          </a:solidFill>
        </a:fill>
      </a:tcStyle>
    </a:wholeTbl>
    <a:band1H>
      <a:tcTxStyle b="off" i="off"/>
      <a:tcStyle>
        <a:tcBdr/>
        <a:fill>
          <a:solidFill>
            <a:srgbClr val="E8CACA"/>
          </a:solidFill>
        </a:fill>
      </a:tcStyle>
    </a:band1H>
    <a:band2H>
      <a:tcTxStyle b="off" i="off"/>
      <a:tcStyle>
        <a:tcBdr/>
      </a:tcStyle>
    </a:band2H>
    <a:band1V>
      <a:tcTxStyle b="off" i="off"/>
      <a:tcStyle>
        <a:tcBdr/>
        <a:fill>
          <a:solidFill>
            <a:srgbClr val="E8CACA"/>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64" y="60"/>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97" Type="http://customschemas.google.com/relationships/presentationmetadata" Target="meta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102"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100"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98"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0060"/>
          </a:xfrm>
          <a:prstGeom prst="rect">
            <a:avLst/>
          </a:prstGeom>
          <a:noFill/>
          <a:ln>
            <a:noFill/>
          </a:ln>
        </p:spPr>
        <p:txBody>
          <a:bodyPr spcFirstLastPara="1" wrap="square" lIns="96625" tIns="48300" rIns="96625" bIns="4830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5281" y="0"/>
            <a:ext cx="3169920" cy="480060"/>
          </a:xfrm>
          <a:prstGeom prst="rect">
            <a:avLst/>
          </a:prstGeom>
          <a:noFill/>
          <a:ln>
            <a:noFill/>
          </a:ln>
        </p:spPr>
        <p:txBody>
          <a:bodyPr spcFirstLastPara="1" wrap="square" lIns="96625" tIns="48300" rIns="96625" bIns="4830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44950" y="560388"/>
            <a:ext cx="2882900" cy="1620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487682" y="2320292"/>
            <a:ext cx="6258560" cy="6640830"/>
          </a:xfrm>
          <a:prstGeom prst="rect">
            <a:avLst/>
          </a:prstGeom>
          <a:noFill/>
          <a:ln>
            <a:noFill/>
          </a:ln>
        </p:spPr>
        <p:txBody>
          <a:bodyPr spcFirstLastPara="1" wrap="square" lIns="96625" tIns="48300" rIns="96625" bIns="48300" anchor="t" anchorCtr="0">
            <a:noAutofit/>
          </a:bodyPr>
          <a:lstStyle>
            <a:lvl1pPr marL="457200" marR="0" lvl="0" indent="-228600" algn="l" rtl="0">
              <a:lnSpc>
                <a:spcPct val="100000"/>
              </a:lnSpc>
              <a:spcBef>
                <a:spcPts val="42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42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2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21140"/>
            <a:ext cx="3169920" cy="480060"/>
          </a:xfrm>
          <a:prstGeom prst="rect">
            <a:avLst/>
          </a:prstGeom>
          <a:noFill/>
          <a:ln>
            <a:noFill/>
          </a:ln>
        </p:spPr>
        <p:txBody>
          <a:bodyPr spcFirstLastPara="1" wrap="square" lIns="96625" tIns="48300" rIns="96625" bIns="4830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5281" y="9121140"/>
            <a:ext cx="3169920" cy="480060"/>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1:notes"/>
          <p:cNvSpPr txBox="1">
            <a:spLocks noGrp="1"/>
          </p:cNvSpPr>
          <p:nvPr>
            <p:ph type="sldNum" idx="12"/>
          </p:nvPr>
        </p:nvSpPr>
        <p:spPr>
          <a:xfrm>
            <a:off x="4145281" y="9121140"/>
            <a:ext cx="3169920" cy="48006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646" name="Google Shape;646;p1:notes"/>
          <p:cNvSpPr>
            <a:spLocks noGrp="1" noRot="1" noChangeAspect="1"/>
          </p:cNvSpPr>
          <p:nvPr>
            <p:ph type="sldImg" idx="2"/>
          </p:nvPr>
        </p:nvSpPr>
        <p:spPr>
          <a:xfrm>
            <a:off x="4044950" y="560388"/>
            <a:ext cx="2882900" cy="16208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7" name="Google Shape;647;p1:notes"/>
          <p:cNvSpPr txBox="1">
            <a:spLocks noGrp="1"/>
          </p:cNvSpPr>
          <p:nvPr>
            <p:ph type="body" idx="1"/>
          </p:nvPr>
        </p:nvSpPr>
        <p:spPr>
          <a:xfrm>
            <a:off x="487682" y="2320292"/>
            <a:ext cx="6258560" cy="664083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The California State University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5db7f66693_0_4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9" name="Google Shape;829;g5db7f66693_0_411: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r>
              <a:rPr lang="en-US" dirty="0"/>
              <a:t>Key Principles : examine these 8&gt; Which ONE (I know there will be many) stands out to you as most critical for your learners or as a goal for you to set for your own teaching or leadership role with </a:t>
            </a:r>
            <a:r>
              <a:rPr lang="en-US" dirty="0" err="1"/>
              <a:t>ErWC</a:t>
            </a:r>
            <a:r>
              <a:rPr lang="en-US" dirty="0"/>
              <a:t>? Why?</a:t>
            </a:r>
            <a:endParaRPr dirty="0"/>
          </a:p>
        </p:txBody>
      </p:sp>
      <p:sp>
        <p:nvSpPr>
          <p:cNvPr id="830" name="Google Shape;830;g5db7f66693_0_411:notes"/>
          <p:cNvSpPr txBox="1">
            <a:spLocks noGrp="1"/>
          </p:cNvSpPr>
          <p:nvPr>
            <p:ph type="sldNum" idx="12"/>
          </p:nvPr>
        </p:nvSpPr>
        <p:spPr>
          <a:xfrm>
            <a:off x="4143587" y="9119474"/>
            <a:ext cx="3169800" cy="481500"/>
          </a:xfrm>
          <a:prstGeom prst="rect">
            <a:avLst/>
          </a:prstGeom>
          <a:noFill/>
          <a:ln>
            <a:noFill/>
          </a:ln>
        </p:spPr>
        <p:txBody>
          <a:bodyPr spcFirstLastPara="1" wrap="square" lIns="97000" tIns="48500" rIns="97000" bIns="48500" anchor="b" anchorCtr="0">
            <a:noAutofit/>
          </a:bodyPr>
          <a:lstStyle/>
          <a:p>
            <a:pPr marL="0" lvl="0" indent="0" algn="r" rtl="0">
              <a:lnSpc>
                <a:spcPct val="100000"/>
              </a:lnSpc>
              <a:spcBef>
                <a:spcPts val="0"/>
              </a:spcBef>
              <a:spcAft>
                <a:spcPts val="0"/>
              </a:spcAft>
              <a:buSzPts val="1500"/>
              <a:buNone/>
            </a:pPr>
            <a:fld id="{00000000-1234-1234-1234-123412341234}" type="slidenum">
              <a:rPr lang="en-US"/>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9:notes"/>
          <p:cNvSpPr>
            <a:spLocks noGrp="1" noRot="1" noChangeAspect="1"/>
          </p:cNvSpPr>
          <p:nvPr>
            <p:ph type="sldImg" idx="2"/>
          </p:nvPr>
        </p:nvSpPr>
        <p:spPr>
          <a:xfrm>
            <a:off x="4044950" y="560388"/>
            <a:ext cx="2882900" cy="1620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00" name="Google Shape;700;p9:notes"/>
          <p:cNvSpPr txBox="1">
            <a:spLocks noGrp="1"/>
          </p:cNvSpPr>
          <p:nvPr>
            <p:ph type="body" idx="1"/>
          </p:nvPr>
        </p:nvSpPr>
        <p:spPr>
          <a:xfrm>
            <a:off x="487682" y="2320292"/>
            <a:ext cx="6258600" cy="66408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420"/>
              </a:spcBef>
              <a:spcAft>
                <a:spcPts val="0"/>
              </a:spcAft>
              <a:buSzPts val="1400"/>
              <a:buNone/>
            </a:pPr>
            <a:r>
              <a:rPr lang="en-US" sz="1200" dirty="0"/>
              <a:t>Encourage participants to take notes, either electronically or on paper, in a place they can readily access at the end of the day and at various points</a:t>
            </a:r>
            <a:endParaRPr sz="1200" dirty="0"/>
          </a:p>
        </p:txBody>
      </p:sp>
      <p:sp>
        <p:nvSpPr>
          <p:cNvPr id="701" name="Google Shape;701;p9:notes"/>
          <p:cNvSpPr txBox="1">
            <a:spLocks noGrp="1"/>
          </p:cNvSpPr>
          <p:nvPr>
            <p:ph type="sldNum" idx="12"/>
          </p:nvPr>
        </p:nvSpPr>
        <p:spPr>
          <a:xfrm>
            <a:off x="4145281" y="9121140"/>
            <a:ext cx="3169800" cy="4800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2:notes"/>
          <p:cNvSpPr txBox="1">
            <a:spLocks noGrp="1"/>
          </p:cNvSpPr>
          <p:nvPr>
            <p:ph type="sldNum" idx="12"/>
          </p:nvPr>
        </p:nvSpPr>
        <p:spPr>
          <a:xfrm>
            <a:off x="4145281" y="9121140"/>
            <a:ext cx="3169920" cy="48006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
        <p:nvSpPr>
          <p:cNvPr id="653" name="Google Shape;653;p2:notes"/>
          <p:cNvSpPr>
            <a:spLocks noGrp="1" noRot="1" noChangeAspect="1"/>
          </p:cNvSpPr>
          <p:nvPr>
            <p:ph type="sldImg" idx="2"/>
          </p:nvPr>
        </p:nvSpPr>
        <p:spPr>
          <a:xfrm>
            <a:off x="4044950" y="560388"/>
            <a:ext cx="2882900" cy="16208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4" name="Google Shape;654;p2:notes"/>
          <p:cNvSpPr txBox="1">
            <a:spLocks noGrp="1"/>
          </p:cNvSpPr>
          <p:nvPr>
            <p:ph type="body" idx="1"/>
          </p:nvPr>
        </p:nvSpPr>
        <p:spPr>
          <a:xfrm>
            <a:off x="487682" y="2320292"/>
            <a:ext cx="6258560" cy="664083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The California State University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45:notes"/>
          <p:cNvSpPr>
            <a:spLocks noGrp="1" noRot="1" noChangeAspect="1"/>
          </p:cNvSpPr>
          <p:nvPr>
            <p:ph type="sldImg" idx="2"/>
          </p:nvPr>
        </p:nvSpPr>
        <p:spPr>
          <a:xfrm>
            <a:off x="4044950" y="560388"/>
            <a:ext cx="2882900" cy="16208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0" name="Google Shape;790;p45:notes"/>
          <p:cNvSpPr txBox="1">
            <a:spLocks noGrp="1"/>
          </p:cNvSpPr>
          <p:nvPr>
            <p:ph type="body" idx="1"/>
          </p:nvPr>
        </p:nvSpPr>
        <p:spPr>
          <a:xfrm>
            <a:off x="487682" y="2320292"/>
            <a:ext cx="6258560" cy="664083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a:t>Talk about the process of moving from text to text.  That students should constantly be evaluating their readings as potential authors, and that when they sit down to write the texts they have read become models for their own work—novice writers can and should emulate the moves that competent writers make, which is different from just copying the words that they use.  </a:t>
            </a:r>
            <a:endParaRPr/>
          </a:p>
        </p:txBody>
      </p:sp>
      <p:sp>
        <p:nvSpPr>
          <p:cNvPr id="791" name="Google Shape;791;p45:notes"/>
          <p:cNvSpPr txBox="1">
            <a:spLocks noGrp="1"/>
          </p:cNvSpPr>
          <p:nvPr>
            <p:ph type="sldNum" idx="12"/>
          </p:nvPr>
        </p:nvSpPr>
        <p:spPr>
          <a:xfrm>
            <a:off x="4145281" y="9121140"/>
            <a:ext cx="3169920" cy="48006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a:solidFill>
                  <a:schemeClr val="dk1"/>
                </a:solidFill>
                <a:latin typeface="Arial"/>
                <a:ea typeface="Arial"/>
                <a:cs typeface="Arial"/>
                <a:sym typeface="Arial"/>
              </a:rPr>
              <a:t>19</a:t>
            </a:fld>
            <a:endParaRPr sz="1300" b="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5db7f66693_0_933:notes"/>
          <p:cNvSpPr txBox="1">
            <a:spLocks noGrp="1"/>
          </p:cNvSpPr>
          <p:nvPr>
            <p:ph type="sldNum" idx="12"/>
          </p:nvPr>
        </p:nvSpPr>
        <p:spPr>
          <a:xfrm>
            <a:off x="4145281" y="9121140"/>
            <a:ext cx="3169800" cy="4800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
        <p:nvSpPr>
          <p:cNvPr id="860" name="Google Shape;860;g5db7f66693_0_933:notes"/>
          <p:cNvSpPr>
            <a:spLocks noGrp="1" noRot="1" noChangeAspect="1"/>
          </p:cNvSpPr>
          <p:nvPr>
            <p:ph type="sldImg" idx="2"/>
          </p:nvPr>
        </p:nvSpPr>
        <p:spPr>
          <a:xfrm>
            <a:off x="4044950" y="560388"/>
            <a:ext cx="2882900" cy="16208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1" name="Google Shape;861;g5db7f66693_0_933:notes"/>
          <p:cNvSpPr txBox="1">
            <a:spLocks noGrp="1"/>
          </p:cNvSpPr>
          <p:nvPr>
            <p:ph type="body" idx="1"/>
          </p:nvPr>
        </p:nvSpPr>
        <p:spPr>
          <a:xfrm>
            <a:off x="487680" y="2320290"/>
            <a:ext cx="6258600" cy="66408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5db7f66693_0_975:notes"/>
          <p:cNvSpPr>
            <a:spLocks noGrp="1" noRot="1" noChangeAspect="1"/>
          </p:cNvSpPr>
          <p:nvPr>
            <p:ph type="sldImg" idx="2"/>
          </p:nvPr>
        </p:nvSpPr>
        <p:spPr>
          <a:xfrm>
            <a:off x="4044950" y="560388"/>
            <a:ext cx="2882900" cy="1620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03" name="Google Shape;903;g5db7f66693_0_975:notes"/>
          <p:cNvSpPr txBox="1">
            <a:spLocks noGrp="1"/>
          </p:cNvSpPr>
          <p:nvPr>
            <p:ph type="body" idx="1"/>
          </p:nvPr>
        </p:nvSpPr>
        <p:spPr>
          <a:xfrm>
            <a:off x="487681" y="2320290"/>
            <a:ext cx="6258600" cy="6640800"/>
          </a:xfrm>
          <a:prstGeom prst="rect">
            <a:avLst/>
          </a:prstGeom>
          <a:noFill/>
          <a:ln>
            <a:noFill/>
          </a:ln>
        </p:spPr>
        <p:txBody>
          <a:bodyPr spcFirstLastPara="1" wrap="square" lIns="97100" tIns="48550" rIns="97100" bIns="48550" anchor="t" anchorCtr="0">
            <a:noAutofit/>
          </a:bodyPr>
          <a:lstStyle/>
          <a:p>
            <a:pPr marL="0" lvl="0" indent="0" algn="l" rtl="0">
              <a:lnSpc>
                <a:spcPct val="100000"/>
              </a:lnSpc>
              <a:spcBef>
                <a:spcPts val="0"/>
              </a:spcBef>
              <a:spcAft>
                <a:spcPts val="0"/>
              </a:spcAft>
              <a:buSzPts val="1400"/>
              <a:buNone/>
            </a:pPr>
            <a:endParaRPr sz="1500"/>
          </a:p>
        </p:txBody>
      </p:sp>
      <p:sp>
        <p:nvSpPr>
          <p:cNvPr id="904" name="Google Shape;904;g5db7f66693_0_975:notes"/>
          <p:cNvSpPr txBox="1">
            <a:spLocks noGrp="1"/>
          </p:cNvSpPr>
          <p:nvPr>
            <p:ph type="sldNum" idx="12"/>
          </p:nvPr>
        </p:nvSpPr>
        <p:spPr>
          <a:xfrm>
            <a:off x="4145288" y="9121140"/>
            <a:ext cx="3169800" cy="480000"/>
          </a:xfrm>
          <a:prstGeom prst="rect">
            <a:avLst/>
          </a:prstGeom>
          <a:noFill/>
          <a:ln>
            <a:noFill/>
          </a:ln>
        </p:spPr>
        <p:txBody>
          <a:bodyPr spcFirstLastPara="1" wrap="square" lIns="97100" tIns="48550" rIns="97100" bIns="48550" anchor="b" anchorCtr="0">
            <a:noAutofit/>
          </a:bodyPr>
          <a:lstStyle/>
          <a:p>
            <a:pPr marL="0" lvl="0" indent="0" algn="r" rtl="0">
              <a:lnSpc>
                <a:spcPct val="100000"/>
              </a:lnSpc>
              <a:spcBef>
                <a:spcPts val="0"/>
              </a:spcBef>
              <a:spcAft>
                <a:spcPts val="0"/>
              </a:spcAft>
              <a:buSzPts val="1500"/>
              <a:buNone/>
            </a:pPr>
            <a:fld id="{00000000-1234-1234-1234-123412341234}" type="slidenum">
              <a:rPr lang="en-US" sz="1500"/>
              <a:t>21</a:t>
            </a:fld>
            <a:endParaRPr sz="15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5db7f66693_0_983:notes"/>
          <p:cNvSpPr>
            <a:spLocks noGrp="1" noRot="1" noChangeAspect="1"/>
          </p:cNvSpPr>
          <p:nvPr>
            <p:ph type="sldImg" idx="2"/>
          </p:nvPr>
        </p:nvSpPr>
        <p:spPr>
          <a:xfrm>
            <a:off x="4044950" y="560388"/>
            <a:ext cx="2882900" cy="1620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12" name="Google Shape;912;g5db7f66693_0_983:notes"/>
          <p:cNvSpPr txBox="1">
            <a:spLocks noGrp="1"/>
          </p:cNvSpPr>
          <p:nvPr>
            <p:ph type="body" idx="1"/>
          </p:nvPr>
        </p:nvSpPr>
        <p:spPr>
          <a:xfrm>
            <a:off x="487681" y="2320290"/>
            <a:ext cx="6258600" cy="6640800"/>
          </a:xfrm>
          <a:prstGeom prst="rect">
            <a:avLst/>
          </a:prstGeom>
          <a:noFill/>
          <a:ln>
            <a:noFill/>
          </a:ln>
        </p:spPr>
        <p:txBody>
          <a:bodyPr spcFirstLastPara="1" wrap="square" lIns="97100" tIns="48550" rIns="97100" bIns="48550" anchor="t" anchorCtr="0">
            <a:noAutofit/>
          </a:bodyPr>
          <a:lstStyle/>
          <a:p>
            <a:pPr marL="0" lvl="0" indent="0" algn="l" rtl="0">
              <a:lnSpc>
                <a:spcPct val="100000"/>
              </a:lnSpc>
              <a:spcBef>
                <a:spcPts val="0"/>
              </a:spcBef>
              <a:spcAft>
                <a:spcPts val="0"/>
              </a:spcAft>
              <a:buSzPts val="1400"/>
              <a:buNone/>
            </a:pPr>
            <a:r>
              <a:rPr lang="en-US" sz="1500"/>
              <a:t>Use Introduction to Rhetoric adapted from Ramage and Bean to explain the rhetorical situation.</a:t>
            </a:r>
            <a:endParaRPr sz="1500"/>
          </a:p>
        </p:txBody>
      </p:sp>
      <p:sp>
        <p:nvSpPr>
          <p:cNvPr id="913" name="Google Shape;913;g5db7f66693_0_983:notes"/>
          <p:cNvSpPr txBox="1">
            <a:spLocks noGrp="1"/>
          </p:cNvSpPr>
          <p:nvPr>
            <p:ph type="sldNum" idx="12"/>
          </p:nvPr>
        </p:nvSpPr>
        <p:spPr>
          <a:xfrm>
            <a:off x="4145288" y="9121140"/>
            <a:ext cx="3169800" cy="480000"/>
          </a:xfrm>
          <a:prstGeom prst="rect">
            <a:avLst/>
          </a:prstGeom>
          <a:noFill/>
          <a:ln>
            <a:noFill/>
          </a:ln>
        </p:spPr>
        <p:txBody>
          <a:bodyPr spcFirstLastPara="1" wrap="square" lIns="97100" tIns="48550" rIns="97100" bIns="48550" anchor="b" anchorCtr="0">
            <a:noAutofit/>
          </a:bodyPr>
          <a:lstStyle/>
          <a:p>
            <a:pPr marL="0" lvl="0" indent="0" algn="r" rtl="0">
              <a:lnSpc>
                <a:spcPct val="100000"/>
              </a:lnSpc>
              <a:spcBef>
                <a:spcPts val="0"/>
              </a:spcBef>
              <a:spcAft>
                <a:spcPts val="0"/>
              </a:spcAft>
              <a:buSzPts val="1500"/>
              <a:buNone/>
            </a:pPr>
            <a:fld id="{00000000-1234-1234-1234-123412341234}" type="slidenum">
              <a:rPr lang="en-US" sz="1500"/>
              <a:t>22</a:t>
            </a:fld>
            <a:endParaRPr sz="15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5db7f66693_0_992:notes"/>
          <p:cNvSpPr>
            <a:spLocks noGrp="1" noRot="1" noChangeAspect="1"/>
          </p:cNvSpPr>
          <p:nvPr>
            <p:ph type="sldImg" idx="2"/>
          </p:nvPr>
        </p:nvSpPr>
        <p:spPr>
          <a:xfrm>
            <a:off x="4044950" y="560388"/>
            <a:ext cx="2882900" cy="1620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22" name="Google Shape;922;g5db7f66693_0_992:notes"/>
          <p:cNvSpPr txBox="1">
            <a:spLocks noGrp="1"/>
          </p:cNvSpPr>
          <p:nvPr>
            <p:ph type="body" idx="1"/>
          </p:nvPr>
        </p:nvSpPr>
        <p:spPr>
          <a:xfrm>
            <a:off x="487681" y="2320290"/>
            <a:ext cx="6258600" cy="6640800"/>
          </a:xfrm>
          <a:prstGeom prst="rect">
            <a:avLst/>
          </a:prstGeom>
          <a:noFill/>
          <a:ln>
            <a:noFill/>
          </a:ln>
        </p:spPr>
        <p:txBody>
          <a:bodyPr spcFirstLastPara="1" wrap="square" lIns="97100" tIns="48550" rIns="97100" bIns="48550" anchor="t" anchorCtr="0">
            <a:noAutofit/>
          </a:bodyPr>
          <a:lstStyle/>
          <a:p>
            <a:pPr marL="0" lvl="0" indent="0" algn="l" rtl="0">
              <a:lnSpc>
                <a:spcPct val="100000"/>
              </a:lnSpc>
              <a:spcBef>
                <a:spcPts val="0"/>
              </a:spcBef>
              <a:spcAft>
                <a:spcPts val="0"/>
              </a:spcAft>
              <a:buSzPts val="1400"/>
              <a:buNone/>
            </a:pPr>
            <a:endParaRPr sz="1500"/>
          </a:p>
        </p:txBody>
      </p:sp>
      <p:sp>
        <p:nvSpPr>
          <p:cNvPr id="923" name="Google Shape;923;g5db7f66693_0_992:notes"/>
          <p:cNvSpPr txBox="1">
            <a:spLocks noGrp="1"/>
          </p:cNvSpPr>
          <p:nvPr>
            <p:ph type="sldNum" idx="12"/>
          </p:nvPr>
        </p:nvSpPr>
        <p:spPr>
          <a:xfrm>
            <a:off x="4145288" y="9121140"/>
            <a:ext cx="3169800" cy="480000"/>
          </a:xfrm>
          <a:prstGeom prst="rect">
            <a:avLst/>
          </a:prstGeom>
          <a:noFill/>
          <a:ln>
            <a:noFill/>
          </a:ln>
        </p:spPr>
        <p:txBody>
          <a:bodyPr spcFirstLastPara="1" wrap="square" lIns="97100" tIns="48550" rIns="97100" bIns="48550" anchor="b" anchorCtr="0">
            <a:noAutofit/>
          </a:bodyPr>
          <a:lstStyle/>
          <a:p>
            <a:pPr marL="0" lvl="0" indent="0" algn="r" rtl="0">
              <a:lnSpc>
                <a:spcPct val="100000"/>
              </a:lnSpc>
              <a:spcBef>
                <a:spcPts val="0"/>
              </a:spcBef>
              <a:spcAft>
                <a:spcPts val="0"/>
              </a:spcAft>
              <a:buSzPts val="1500"/>
              <a:buNone/>
            </a:pPr>
            <a:fld id="{00000000-1234-1234-1234-123412341234}" type="slidenum">
              <a:rPr lang="en-US" sz="1500"/>
              <a:t>23</a:t>
            </a:fld>
            <a:endParaRPr sz="15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5db7f66693_0_999:notes"/>
          <p:cNvSpPr>
            <a:spLocks noGrp="1" noRot="1" noChangeAspect="1"/>
          </p:cNvSpPr>
          <p:nvPr>
            <p:ph type="sldImg" idx="2"/>
          </p:nvPr>
        </p:nvSpPr>
        <p:spPr>
          <a:xfrm>
            <a:off x="4044950" y="560388"/>
            <a:ext cx="2882900" cy="1620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30" name="Google Shape;930;g5db7f66693_0_999:notes"/>
          <p:cNvSpPr txBox="1">
            <a:spLocks noGrp="1"/>
          </p:cNvSpPr>
          <p:nvPr>
            <p:ph type="body" idx="1"/>
          </p:nvPr>
        </p:nvSpPr>
        <p:spPr>
          <a:xfrm>
            <a:off x="487681" y="2320290"/>
            <a:ext cx="6258600" cy="6640800"/>
          </a:xfrm>
          <a:prstGeom prst="rect">
            <a:avLst/>
          </a:prstGeom>
          <a:noFill/>
          <a:ln>
            <a:noFill/>
          </a:ln>
        </p:spPr>
        <p:txBody>
          <a:bodyPr spcFirstLastPara="1" wrap="square" lIns="97100" tIns="48550" rIns="97100" bIns="48550" anchor="t" anchorCtr="0">
            <a:noAutofit/>
          </a:bodyPr>
          <a:lstStyle/>
          <a:p>
            <a:pPr marL="0" lvl="0" indent="0" algn="l" rtl="0">
              <a:lnSpc>
                <a:spcPct val="100000"/>
              </a:lnSpc>
              <a:spcBef>
                <a:spcPts val="0"/>
              </a:spcBef>
              <a:spcAft>
                <a:spcPts val="0"/>
              </a:spcAft>
              <a:buSzPts val="1400"/>
              <a:buNone/>
            </a:pPr>
            <a:endParaRPr sz="1500"/>
          </a:p>
        </p:txBody>
      </p:sp>
      <p:sp>
        <p:nvSpPr>
          <p:cNvPr id="931" name="Google Shape;931;g5db7f66693_0_999:notes"/>
          <p:cNvSpPr txBox="1">
            <a:spLocks noGrp="1"/>
          </p:cNvSpPr>
          <p:nvPr>
            <p:ph type="sldNum" idx="12"/>
          </p:nvPr>
        </p:nvSpPr>
        <p:spPr>
          <a:xfrm>
            <a:off x="4145288" y="9121140"/>
            <a:ext cx="3169800" cy="480000"/>
          </a:xfrm>
          <a:prstGeom prst="rect">
            <a:avLst/>
          </a:prstGeom>
          <a:noFill/>
          <a:ln>
            <a:noFill/>
          </a:ln>
        </p:spPr>
        <p:txBody>
          <a:bodyPr spcFirstLastPara="1" wrap="square" lIns="97100" tIns="48550" rIns="97100" bIns="48550" anchor="b" anchorCtr="0">
            <a:noAutofit/>
          </a:bodyPr>
          <a:lstStyle/>
          <a:p>
            <a:pPr marL="0" lvl="0" indent="0" algn="r" rtl="0">
              <a:lnSpc>
                <a:spcPct val="100000"/>
              </a:lnSpc>
              <a:spcBef>
                <a:spcPts val="0"/>
              </a:spcBef>
              <a:spcAft>
                <a:spcPts val="0"/>
              </a:spcAft>
              <a:buSzPts val="1500"/>
              <a:buNone/>
            </a:pPr>
            <a:fld id="{00000000-1234-1234-1234-123412341234}" type="slidenum">
              <a:rPr lang="en-US" sz="1500"/>
              <a:t>24</a:t>
            </a:fld>
            <a:endParaRPr sz="15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5db7f66693_0_1005:notes"/>
          <p:cNvSpPr>
            <a:spLocks noGrp="1" noRot="1" noChangeAspect="1"/>
          </p:cNvSpPr>
          <p:nvPr>
            <p:ph type="sldImg" idx="2"/>
          </p:nvPr>
        </p:nvSpPr>
        <p:spPr>
          <a:xfrm>
            <a:off x="4044950" y="560388"/>
            <a:ext cx="2882900" cy="1620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37" name="Google Shape;937;g5db7f66693_0_1005:notes"/>
          <p:cNvSpPr txBox="1">
            <a:spLocks noGrp="1"/>
          </p:cNvSpPr>
          <p:nvPr>
            <p:ph type="body" idx="1"/>
          </p:nvPr>
        </p:nvSpPr>
        <p:spPr>
          <a:xfrm>
            <a:off x="487681" y="2320290"/>
            <a:ext cx="6258600" cy="6640800"/>
          </a:xfrm>
          <a:prstGeom prst="rect">
            <a:avLst/>
          </a:prstGeom>
          <a:noFill/>
          <a:ln>
            <a:noFill/>
          </a:ln>
        </p:spPr>
        <p:txBody>
          <a:bodyPr spcFirstLastPara="1" wrap="square" lIns="97100" tIns="48550" rIns="97100" bIns="48550" anchor="t" anchorCtr="0">
            <a:noAutofit/>
          </a:bodyPr>
          <a:lstStyle/>
          <a:p>
            <a:pPr marL="0" lvl="0" indent="0" algn="l" rtl="0">
              <a:lnSpc>
                <a:spcPct val="100000"/>
              </a:lnSpc>
              <a:spcBef>
                <a:spcPts val="0"/>
              </a:spcBef>
              <a:spcAft>
                <a:spcPts val="0"/>
              </a:spcAft>
              <a:buSzPts val="1400"/>
              <a:buNone/>
            </a:pPr>
            <a:endParaRPr sz="1500"/>
          </a:p>
        </p:txBody>
      </p:sp>
      <p:sp>
        <p:nvSpPr>
          <p:cNvPr id="938" name="Google Shape;938;g5db7f66693_0_1005:notes"/>
          <p:cNvSpPr txBox="1">
            <a:spLocks noGrp="1"/>
          </p:cNvSpPr>
          <p:nvPr>
            <p:ph type="sldNum" idx="12"/>
          </p:nvPr>
        </p:nvSpPr>
        <p:spPr>
          <a:xfrm>
            <a:off x="4145288" y="9121140"/>
            <a:ext cx="3169800" cy="480000"/>
          </a:xfrm>
          <a:prstGeom prst="rect">
            <a:avLst/>
          </a:prstGeom>
          <a:noFill/>
          <a:ln>
            <a:noFill/>
          </a:ln>
        </p:spPr>
        <p:txBody>
          <a:bodyPr spcFirstLastPara="1" wrap="square" lIns="97100" tIns="48550" rIns="97100" bIns="48550" anchor="b" anchorCtr="0">
            <a:noAutofit/>
          </a:bodyPr>
          <a:lstStyle/>
          <a:p>
            <a:pPr marL="0" lvl="0" indent="0" algn="r" rtl="0">
              <a:lnSpc>
                <a:spcPct val="100000"/>
              </a:lnSpc>
              <a:spcBef>
                <a:spcPts val="0"/>
              </a:spcBef>
              <a:spcAft>
                <a:spcPts val="0"/>
              </a:spcAft>
              <a:buSzPts val="1500"/>
              <a:buNone/>
            </a:pPr>
            <a:fld id="{00000000-1234-1234-1234-123412341234}" type="slidenum">
              <a:rPr lang="en-US" sz="1500"/>
              <a:t>25</a:t>
            </a:fld>
            <a:endParaRPr sz="15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4:notes"/>
          <p:cNvSpPr>
            <a:spLocks noGrp="1" noRot="1" noChangeAspect="1"/>
          </p:cNvSpPr>
          <p:nvPr>
            <p:ph type="sldImg" idx="2"/>
          </p:nvPr>
        </p:nvSpPr>
        <p:spPr>
          <a:xfrm>
            <a:off x="4044950" y="560388"/>
            <a:ext cx="2882900" cy="1620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75" name="Google Shape;675;p4:notes"/>
          <p:cNvSpPr txBox="1">
            <a:spLocks noGrp="1"/>
          </p:cNvSpPr>
          <p:nvPr>
            <p:ph type="body" idx="1"/>
          </p:nvPr>
        </p:nvSpPr>
        <p:spPr>
          <a:xfrm>
            <a:off x="487682" y="2320292"/>
            <a:ext cx="6258560" cy="664083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dirty="0"/>
              <a:t>Adjust the agenda to fit your audience and your needs.  </a:t>
            </a:r>
            <a:endParaRPr dirty="0"/>
          </a:p>
          <a:p>
            <a:pPr marL="0" lvl="0" indent="0" algn="l" rtl="0">
              <a:lnSpc>
                <a:spcPct val="100000"/>
              </a:lnSpc>
              <a:spcBef>
                <a:spcPts val="420"/>
              </a:spcBef>
              <a:spcAft>
                <a:spcPts val="0"/>
              </a:spcAft>
              <a:buSzPts val="1400"/>
              <a:buNone/>
            </a:pPr>
            <a:r>
              <a:rPr lang="en-US" dirty="0"/>
              <a:t>Consider providing an online resource for </a:t>
            </a:r>
            <a:r>
              <a:rPr lang="en-US" dirty="0" err="1"/>
              <a:t>powerpoints</a:t>
            </a:r>
            <a:r>
              <a:rPr lang="en-US" dirty="0"/>
              <a:t> and handouts (line </a:t>
            </a:r>
            <a:r>
              <a:rPr lang="en-US" dirty="0" err="1"/>
              <a:t>Padlet</a:t>
            </a:r>
            <a:r>
              <a:rPr lang="en-US" dirty="0"/>
              <a:t> or Google Docs. Use a QR code to link easily.</a:t>
            </a:r>
            <a:endParaRPr dirty="0"/>
          </a:p>
          <a:p>
            <a:pPr marL="0" lvl="0" indent="0" algn="l" rtl="0">
              <a:lnSpc>
                <a:spcPct val="100000"/>
              </a:lnSpc>
              <a:spcBef>
                <a:spcPts val="420"/>
              </a:spcBef>
              <a:spcAft>
                <a:spcPts val="0"/>
              </a:spcAft>
              <a:buSzPts val="1400"/>
              <a:buNone/>
            </a:pPr>
            <a:endParaRPr dirty="0"/>
          </a:p>
          <a:p>
            <a:pPr marL="0" lvl="0" indent="0" algn="l" rtl="0">
              <a:lnSpc>
                <a:spcPct val="100000"/>
              </a:lnSpc>
              <a:spcBef>
                <a:spcPts val="420"/>
              </a:spcBef>
              <a:spcAft>
                <a:spcPts val="0"/>
              </a:spcAft>
              <a:buSzPts val="1400"/>
              <a:buNone/>
            </a:pPr>
            <a:r>
              <a:rPr lang="en-US" dirty="0"/>
              <a:t>Consider posting a “parking lot” for participants to write questions/comments they don’t want to bring up orally or that might be slightly off topic.</a:t>
            </a:r>
            <a:endParaRPr dirty="0"/>
          </a:p>
          <a:p>
            <a:pPr marL="0" lvl="0" indent="0" algn="l" rtl="0">
              <a:lnSpc>
                <a:spcPct val="100000"/>
              </a:lnSpc>
              <a:spcBef>
                <a:spcPts val="420"/>
              </a:spcBef>
              <a:spcAft>
                <a:spcPts val="0"/>
              </a:spcAft>
              <a:buSzPts val="1400"/>
              <a:buNone/>
            </a:pPr>
            <a:endParaRPr dirty="0"/>
          </a:p>
        </p:txBody>
      </p:sp>
      <p:sp>
        <p:nvSpPr>
          <p:cNvPr id="676" name="Google Shape;676;p4:notes"/>
          <p:cNvSpPr txBox="1">
            <a:spLocks noGrp="1"/>
          </p:cNvSpPr>
          <p:nvPr>
            <p:ph type="sldNum" idx="12"/>
          </p:nvPr>
        </p:nvSpPr>
        <p:spPr>
          <a:xfrm>
            <a:off x="4145281" y="9121140"/>
            <a:ext cx="3169920" cy="48006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5db7f66693_0_1012:notes"/>
          <p:cNvSpPr>
            <a:spLocks noGrp="1" noRot="1" noChangeAspect="1"/>
          </p:cNvSpPr>
          <p:nvPr>
            <p:ph type="sldImg" idx="2"/>
          </p:nvPr>
        </p:nvSpPr>
        <p:spPr>
          <a:xfrm>
            <a:off x="4044950" y="560388"/>
            <a:ext cx="2882900" cy="1620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5" name="Google Shape;945;g5db7f66693_0_1012:notes"/>
          <p:cNvSpPr txBox="1">
            <a:spLocks noGrp="1"/>
          </p:cNvSpPr>
          <p:nvPr>
            <p:ph type="body" idx="1"/>
          </p:nvPr>
        </p:nvSpPr>
        <p:spPr>
          <a:xfrm>
            <a:off x="487681" y="2320290"/>
            <a:ext cx="6258600" cy="6640800"/>
          </a:xfrm>
          <a:prstGeom prst="rect">
            <a:avLst/>
          </a:prstGeom>
          <a:noFill/>
          <a:ln>
            <a:noFill/>
          </a:ln>
        </p:spPr>
        <p:txBody>
          <a:bodyPr spcFirstLastPara="1" wrap="square" lIns="97100" tIns="48550" rIns="97100" bIns="48550" anchor="t" anchorCtr="0">
            <a:noAutofit/>
          </a:bodyPr>
          <a:lstStyle/>
          <a:p>
            <a:pPr marL="0" lvl="0" indent="0" algn="l" rtl="0">
              <a:lnSpc>
                <a:spcPct val="100000"/>
              </a:lnSpc>
              <a:spcBef>
                <a:spcPts val="0"/>
              </a:spcBef>
              <a:spcAft>
                <a:spcPts val="0"/>
              </a:spcAft>
              <a:buSzPts val="1400"/>
              <a:buNone/>
            </a:pPr>
            <a:r>
              <a:rPr lang="en-US" sz="1500"/>
              <a:t>The purpose of this activity is to help teachers develop particular understandings of the Aristotelian appeals that are sometimes misunderstood: </a:t>
            </a:r>
            <a:endParaRPr sz="1500"/>
          </a:p>
          <a:p>
            <a:pPr marL="241300" lvl="0" indent="-241300" algn="l" rtl="0">
              <a:lnSpc>
                <a:spcPct val="100000"/>
              </a:lnSpc>
              <a:spcBef>
                <a:spcPts val="400"/>
              </a:spcBef>
              <a:spcAft>
                <a:spcPts val="0"/>
              </a:spcAft>
              <a:buClr>
                <a:schemeClr val="dk1"/>
              </a:buClr>
              <a:buSzPts val="1500"/>
              <a:buFont typeface="Arial"/>
              <a:buAutoNum type="arabicParenR"/>
            </a:pPr>
            <a:r>
              <a:rPr lang="en-US" sz="1500"/>
              <a:t>Analyzing e</a:t>
            </a:r>
            <a:r>
              <a:rPr lang="en-US" sz="1500" i="1"/>
              <a:t>thos, pathos, </a:t>
            </a:r>
            <a:r>
              <a:rPr lang="en-US" sz="1500"/>
              <a:t>and</a:t>
            </a:r>
            <a:r>
              <a:rPr lang="en-US" sz="1500" i="1"/>
              <a:t> logos </a:t>
            </a:r>
            <a:r>
              <a:rPr lang="en-US" sz="1500"/>
              <a:t>has less to do with identifying particular words or portions of text as pertaining to each appeal.  Rather, the appeals represent different ways to understand </a:t>
            </a:r>
            <a:r>
              <a:rPr lang="en-US" sz="1500" i="1"/>
              <a:t>each</a:t>
            </a:r>
            <a:r>
              <a:rPr lang="en-US" sz="1500"/>
              <a:t> part of the text.  The same words (evidence, arguments, reasons, illustrations) have consequences for the establishment of the writer’s </a:t>
            </a:r>
            <a:r>
              <a:rPr lang="en-US" sz="1500" i="1"/>
              <a:t>ethos</a:t>
            </a:r>
            <a:r>
              <a:rPr lang="en-US" sz="1500"/>
              <a:t>, for the logic of the argument, and for the emotional responses of the readers.</a:t>
            </a:r>
            <a:endParaRPr sz="1500"/>
          </a:p>
          <a:p>
            <a:pPr marL="241300" lvl="0" indent="-241300" algn="l" rtl="0">
              <a:lnSpc>
                <a:spcPct val="100000"/>
              </a:lnSpc>
              <a:spcBef>
                <a:spcPts val="400"/>
              </a:spcBef>
              <a:spcAft>
                <a:spcPts val="0"/>
              </a:spcAft>
              <a:buClr>
                <a:schemeClr val="dk1"/>
              </a:buClr>
              <a:buSzPts val="1500"/>
              <a:buFont typeface="Arial"/>
              <a:buAutoNum type="arabicParenR"/>
            </a:pPr>
            <a:r>
              <a:rPr lang="en-US" sz="1500"/>
              <a:t>The impact of any choice the writer makes in terms of the three appeals is always dependent on the audience (for all three appeals).</a:t>
            </a:r>
            <a:endParaRPr sz="1500"/>
          </a:p>
          <a:p>
            <a:pPr marL="241300" lvl="0" indent="-241300" algn="l" rtl="0">
              <a:lnSpc>
                <a:spcPct val="100000"/>
              </a:lnSpc>
              <a:spcBef>
                <a:spcPts val="400"/>
              </a:spcBef>
              <a:spcAft>
                <a:spcPts val="0"/>
              </a:spcAft>
              <a:buClr>
                <a:schemeClr val="dk1"/>
              </a:buClr>
              <a:buSzPts val="1500"/>
              <a:buFont typeface="Arial"/>
              <a:buAutoNum type="arabicParenR"/>
            </a:pPr>
            <a:r>
              <a:rPr lang="en-US" sz="1500"/>
              <a:t>As writers, students should always be thinking first of the audience—what a particular audience will find logical  and emotionally compelling, and the way choices the author makes have consequences </a:t>
            </a:r>
            <a:r>
              <a:rPr lang="en-US" sz="1500" i="1"/>
              <a:t>with a particular audience </a:t>
            </a:r>
            <a:r>
              <a:rPr lang="en-US" sz="1500"/>
              <a:t>for her </a:t>
            </a:r>
            <a:r>
              <a:rPr lang="en-US" sz="1500" i="1"/>
              <a:t>ethos</a:t>
            </a:r>
            <a:r>
              <a:rPr lang="en-US" sz="1500"/>
              <a:t>.  </a:t>
            </a:r>
            <a:endParaRPr sz="1500" i="1"/>
          </a:p>
          <a:p>
            <a:pPr marL="0" lvl="0" indent="0" algn="l" rtl="0">
              <a:lnSpc>
                <a:spcPct val="100000"/>
              </a:lnSpc>
              <a:spcBef>
                <a:spcPts val="400"/>
              </a:spcBef>
              <a:spcAft>
                <a:spcPts val="0"/>
              </a:spcAft>
              <a:buSzPts val="1400"/>
              <a:buNone/>
            </a:pPr>
            <a:endParaRPr sz="1500"/>
          </a:p>
        </p:txBody>
      </p:sp>
      <p:sp>
        <p:nvSpPr>
          <p:cNvPr id="946" name="Google Shape;946;g5db7f66693_0_1012:notes"/>
          <p:cNvSpPr txBox="1">
            <a:spLocks noGrp="1"/>
          </p:cNvSpPr>
          <p:nvPr>
            <p:ph type="sldNum" idx="12"/>
          </p:nvPr>
        </p:nvSpPr>
        <p:spPr>
          <a:xfrm>
            <a:off x="4145288" y="9121140"/>
            <a:ext cx="3169800" cy="480000"/>
          </a:xfrm>
          <a:prstGeom prst="rect">
            <a:avLst/>
          </a:prstGeom>
          <a:noFill/>
          <a:ln>
            <a:noFill/>
          </a:ln>
        </p:spPr>
        <p:txBody>
          <a:bodyPr spcFirstLastPara="1" wrap="square" lIns="97100" tIns="48550" rIns="97100" bIns="48550" anchor="b" anchorCtr="0">
            <a:noAutofit/>
          </a:bodyPr>
          <a:lstStyle/>
          <a:p>
            <a:pPr marL="0" lvl="0" indent="0" algn="r" rtl="0">
              <a:lnSpc>
                <a:spcPct val="100000"/>
              </a:lnSpc>
              <a:spcBef>
                <a:spcPts val="0"/>
              </a:spcBef>
              <a:spcAft>
                <a:spcPts val="0"/>
              </a:spcAft>
              <a:buSzPts val="1500"/>
              <a:buNone/>
            </a:pPr>
            <a:fld id="{00000000-1234-1234-1234-123412341234}" type="slidenum">
              <a:rPr lang="en-US" sz="1500"/>
              <a:t>26</a:t>
            </a:fld>
            <a:endParaRPr sz="15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5db7f66693_0_1025:notes"/>
          <p:cNvSpPr>
            <a:spLocks noGrp="1" noRot="1" noChangeAspect="1"/>
          </p:cNvSpPr>
          <p:nvPr>
            <p:ph type="sldImg" idx="2"/>
          </p:nvPr>
        </p:nvSpPr>
        <p:spPr>
          <a:xfrm>
            <a:off x="4046538" y="560388"/>
            <a:ext cx="2878137" cy="16192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60" name="Google Shape;960;g5db7f66693_0_1025:notes"/>
          <p:cNvSpPr txBox="1">
            <a:spLocks noGrp="1"/>
          </p:cNvSpPr>
          <p:nvPr>
            <p:ph type="body" idx="1"/>
          </p:nvPr>
        </p:nvSpPr>
        <p:spPr>
          <a:xfrm>
            <a:off x="487680" y="2320290"/>
            <a:ext cx="6258600" cy="66408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420"/>
              </a:spcBef>
              <a:spcAft>
                <a:spcPts val="0"/>
              </a:spcAft>
              <a:buSzPts val="1400"/>
              <a:buNone/>
            </a:pPr>
            <a:r>
              <a:rPr lang="en-US"/>
              <a:t>Depending on the timing of the day, you could have teachers skim one of the mini-modules and share out what they learn. It may be worth noting that there are other mini-modules, such as </a:t>
            </a:r>
            <a:r>
              <a:rPr lang="en-US" sz="1100">
                <a:solidFill>
                  <a:srgbClr val="1F497D"/>
                </a:solidFill>
                <a:latin typeface="Calibri"/>
                <a:ea typeface="Calibri"/>
                <a:cs typeface="Calibri"/>
                <a:sym typeface="Calibri"/>
              </a:rPr>
              <a:t>Introducing Transfer of Learning, Introducing Inquiry Questions, and Becoming Assessment Savvy, but these focus specifically on rhetorical ideas. </a:t>
            </a:r>
            <a:endParaRPr/>
          </a:p>
        </p:txBody>
      </p:sp>
      <p:sp>
        <p:nvSpPr>
          <p:cNvPr id="961" name="Google Shape;961;g5db7f66693_0_1025:notes"/>
          <p:cNvSpPr txBox="1">
            <a:spLocks noGrp="1"/>
          </p:cNvSpPr>
          <p:nvPr>
            <p:ph type="sldNum" idx="12"/>
          </p:nvPr>
        </p:nvSpPr>
        <p:spPr>
          <a:xfrm>
            <a:off x="4145281" y="9121140"/>
            <a:ext cx="3169800" cy="4800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10:notes"/>
          <p:cNvSpPr txBox="1"/>
          <p:nvPr/>
        </p:nvSpPr>
        <p:spPr>
          <a:xfrm>
            <a:off x="4144620" y="9122453"/>
            <a:ext cx="3170700" cy="478800"/>
          </a:xfrm>
          <a:prstGeom prst="rect">
            <a:avLst/>
          </a:prstGeom>
          <a:noFill/>
          <a:ln>
            <a:noFill/>
          </a:ln>
        </p:spPr>
        <p:txBody>
          <a:bodyPr spcFirstLastPara="1" wrap="square" lIns="94125" tIns="47050" rIns="94125" bIns="470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Arial"/>
                <a:ea typeface="Arial"/>
                <a:cs typeface="Arial"/>
                <a:sym typeface="Arial"/>
              </a:rPr>
              <a:t>28</a:t>
            </a:fld>
            <a:endParaRPr sz="1300" b="0" i="0" u="none" strike="noStrike" cap="none">
              <a:solidFill>
                <a:schemeClr val="dk1"/>
              </a:solidFill>
              <a:latin typeface="Arial"/>
              <a:ea typeface="Arial"/>
              <a:cs typeface="Arial"/>
              <a:sym typeface="Arial"/>
            </a:endParaRPr>
          </a:p>
        </p:txBody>
      </p:sp>
      <p:sp>
        <p:nvSpPr>
          <p:cNvPr id="975" name="Google Shape;975;p10:notes"/>
          <p:cNvSpPr>
            <a:spLocks noGrp="1" noRot="1" noChangeAspect="1"/>
          </p:cNvSpPr>
          <p:nvPr>
            <p:ph type="sldImg" idx="2"/>
          </p:nvPr>
        </p:nvSpPr>
        <p:spPr>
          <a:xfrm>
            <a:off x="4044950" y="560388"/>
            <a:ext cx="2882900" cy="16208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6" name="Google Shape;976;p10:notes"/>
          <p:cNvSpPr txBox="1">
            <a:spLocks noGrp="1"/>
          </p:cNvSpPr>
          <p:nvPr>
            <p:ph type="body" idx="1"/>
          </p:nvPr>
        </p:nvSpPr>
        <p:spPr>
          <a:xfrm>
            <a:off x="487682" y="2320292"/>
            <a:ext cx="6258600" cy="66408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sz="1200"/>
              <a:t>Use the leader version of the mini-module to guide this activity with your participants. Please refer to the notes (marked with </a:t>
            </a:r>
            <a:r>
              <a:rPr lang="en-US" sz="1200">
                <a:latin typeface="Arial"/>
                <a:ea typeface="Arial"/>
                <a:cs typeface="Arial"/>
                <a:sym typeface="Arial"/>
              </a:rPr>
              <a:t>❖) </a:t>
            </a:r>
            <a:r>
              <a:rPr lang="en-US" sz="1200"/>
              <a:t>interspersed throughout the leader version for information about engaging your participants as learners in the mini-module.</a:t>
            </a:r>
            <a:endParaRPr/>
          </a:p>
          <a:p>
            <a:pPr marL="0" lvl="0" indent="0" algn="l" rtl="0">
              <a:lnSpc>
                <a:spcPct val="100000"/>
              </a:lnSpc>
              <a:spcBef>
                <a:spcPts val="360"/>
              </a:spcBef>
              <a:spcAft>
                <a:spcPts val="0"/>
              </a:spcAft>
              <a:buSzPts val="1400"/>
              <a:buNone/>
            </a:pP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24:notes"/>
          <p:cNvSpPr txBox="1"/>
          <p:nvPr/>
        </p:nvSpPr>
        <p:spPr>
          <a:xfrm>
            <a:off x="4144620" y="9122453"/>
            <a:ext cx="3170582" cy="478748"/>
          </a:xfrm>
          <a:prstGeom prst="rect">
            <a:avLst/>
          </a:prstGeom>
          <a:noFill/>
          <a:ln>
            <a:noFill/>
          </a:ln>
        </p:spPr>
        <p:txBody>
          <a:bodyPr spcFirstLastPara="1" wrap="square" lIns="94125" tIns="47050" rIns="94125" bIns="470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Arial"/>
                <a:ea typeface="Arial"/>
                <a:cs typeface="Arial"/>
                <a:sym typeface="Arial"/>
              </a:rPr>
              <a:t>32</a:t>
            </a:fld>
            <a:endParaRPr sz="1300" b="0" i="0" u="none" strike="noStrike" cap="none">
              <a:solidFill>
                <a:schemeClr val="dk1"/>
              </a:solidFill>
              <a:latin typeface="Arial"/>
              <a:ea typeface="Arial"/>
              <a:cs typeface="Arial"/>
              <a:sym typeface="Arial"/>
            </a:endParaRPr>
          </a:p>
        </p:txBody>
      </p:sp>
      <p:sp>
        <p:nvSpPr>
          <p:cNvPr id="1067" name="Google Shape;1067;p24:notes"/>
          <p:cNvSpPr>
            <a:spLocks noGrp="1" noRot="1" noChangeAspect="1"/>
          </p:cNvSpPr>
          <p:nvPr>
            <p:ph type="sldImg" idx="2"/>
          </p:nvPr>
        </p:nvSpPr>
        <p:spPr>
          <a:xfrm>
            <a:off x="4044950" y="560388"/>
            <a:ext cx="2882900" cy="16208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68" name="Google Shape;1068;p24:notes"/>
          <p:cNvSpPr txBox="1">
            <a:spLocks noGrp="1"/>
          </p:cNvSpPr>
          <p:nvPr>
            <p:ph type="body" idx="1"/>
          </p:nvPr>
        </p:nvSpPr>
        <p:spPr>
          <a:xfrm>
            <a:off x="487682" y="2320292"/>
            <a:ext cx="6258560" cy="664083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sz="1200"/>
              <a:t>Use the leader version of this module to guide this activity with your participants. Please refer to the notes (marked with </a:t>
            </a:r>
            <a:r>
              <a:rPr lang="en-US" sz="1200">
                <a:latin typeface="Arial"/>
                <a:ea typeface="Arial"/>
                <a:cs typeface="Arial"/>
                <a:sym typeface="Arial"/>
              </a:rPr>
              <a:t>❖) </a:t>
            </a:r>
            <a:r>
              <a:rPr lang="en-US" sz="1200"/>
              <a:t>interspersed throughout the leader version for information about engaging your participants as learners in the module.</a:t>
            </a:r>
            <a:endParaRPr/>
          </a:p>
          <a:p>
            <a:pPr marL="0" lvl="0" indent="0" algn="l" rtl="0">
              <a:lnSpc>
                <a:spcPct val="100000"/>
              </a:lnSpc>
              <a:spcBef>
                <a:spcPts val="360"/>
              </a:spcBef>
              <a:spcAft>
                <a:spcPts val="0"/>
              </a:spcAft>
              <a:buSzPts val="1400"/>
              <a:buNone/>
            </a:pPr>
            <a:endParaRP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420"/>
              </a:spcBef>
              <a:spcAft>
                <a:spcPts val="0"/>
              </a:spcAft>
              <a:buClr>
                <a:srgbClr val="000000"/>
              </a:buClr>
              <a:buSzPts val="1400"/>
              <a:buFont typeface="Arial"/>
              <a:buNone/>
              <a:tabLst/>
              <a:defRPr/>
            </a:pPr>
            <a:r>
              <a:rPr lang="en-US" sz="1400" dirty="0"/>
              <a:t>This is the fifth module text. Students already know how to annotate, so they can do this independently without the teacher modeling. It’s student-centered and inquiry-based, so students talk to each other about what they have discovered. Considering intertextuality (analyzing how the text supports or contradicts what the previous texts have said) prepares students to join the conversation when they write their own open letters.</a:t>
            </a:r>
            <a:endParaRPr lang="en-US" sz="1400" dirty="0">
              <a:solidFill>
                <a:schemeClr val="dk1"/>
              </a:solidFill>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Arial"/>
                <a:ea typeface="Arial"/>
                <a:cs typeface="Arial"/>
                <a:sym typeface="Arial"/>
              </a:rPr>
              <a:t>39</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44739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p51:notes"/>
          <p:cNvSpPr>
            <a:spLocks noGrp="1" noRot="1" noChangeAspect="1"/>
          </p:cNvSpPr>
          <p:nvPr>
            <p:ph type="sldImg" idx="2"/>
          </p:nvPr>
        </p:nvSpPr>
        <p:spPr>
          <a:xfrm>
            <a:off x="4044950" y="560388"/>
            <a:ext cx="2882900" cy="1620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05" name="Google Shape;1205;p51:notes"/>
          <p:cNvSpPr txBox="1">
            <a:spLocks noGrp="1"/>
          </p:cNvSpPr>
          <p:nvPr>
            <p:ph type="body" idx="1"/>
          </p:nvPr>
        </p:nvSpPr>
        <p:spPr>
          <a:xfrm>
            <a:off x="487682" y="2320292"/>
            <a:ext cx="6258560" cy="664083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a:t>If you use a feedback form, consider providing it electronically with a link and a QR code so participants can easily fill it out.</a:t>
            </a:r>
            <a:endParaRPr/>
          </a:p>
        </p:txBody>
      </p:sp>
      <p:sp>
        <p:nvSpPr>
          <p:cNvPr id="1206" name="Google Shape;1206;p51:notes"/>
          <p:cNvSpPr txBox="1">
            <a:spLocks noGrp="1"/>
          </p:cNvSpPr>
          <p:nvPr>
            <p:ph type="sldNum" idx="12"/>
          </p:nvPr>
        </p:nvSpPr>
        <p:spPr>
          <a:xfrm>
            <a:off x="4145281" y="9121140"/>
            <a:ext cx="3169920" cy="48006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p53:notes"/>
          <p:cNvSpPr>
            <a:spLocks noGrp="1" noRot="1" noChangeAspect="1"/>
          </p:cNvSpPr>
          <p:nvPr>
            <p:ph type="sldImg" idx="2"/>
          </p:nvPr>
        </p:nvSpPr>
        <p:spPr>
          <a:xfrm>
            <a:off x="658813" y="1155700"/>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8" name="Google Shape;1228;p53:notes"/>
          <p:cNvSpPr txBox="1">
            <a:spLocks noGrp="1"/>
          </p:cNvSpPr>
          <p:nvPr>
            <p:ph type="body" idx="1"/>
          </p:nvPr>
        </p:nvSpPr>
        <p:spPr>
          <a:xfrm>
            <a:off x="685800" y="4447153"/>
            <a:ext cx="5486400" cy="363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See if anyone has questions. </a:t>
            </a:r>
            <a:endParaRPr/>
          </a:p>
        </p:txBody>
      </p:sp>
      <p:sp>
        <p:nvSpPr>
          <p:cNvPr id="1229" name="Google Shape;1229;p53:notes"/>
          <p:cNvSpPr txBox="1">
            <a:spLocks noGrp="1"/>
          </p:cNvSpPr>
          <p:nvPr>
            <p:ph type="sldNum" idx="12"/>
          </p:nvPr>
        </p:nvSpPr>
        <p:spPr>
          <a:xfrm>
            <a:off x="3884613" y="8777193"/>
            <a:ext cx="2971800" cy="463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54</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54:notes"/>
          <p:cNvSpPr txBox="1">
            <a:spLocks noGrp="1"/>
          </p:cNvSpPr>
          <p:nvPr>
            <p:ph type="sldNum" idx="12"/>
          </p:nvPr>
        </p:nvSpPr>
        <p:spPr>
          <a:xfrm>
            <a:off x="4145281" y="9121140"/>
            <a:ext cx="3169920" cy="48006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
        <p:nvSpPr>
          <p:cNvPr id="1234" name="Google Shape;1234;p54:notes"/>
          <p:cNvSpPr>
            <a:spLocks noGrp="1" noRot="1" noChangeAspect="1"/>
          </p:cNvSpPr>
          <p:nvPr>
            <p:ph type="sldImg" idx="2"/>
          </p:nvPr>
        </p:nvSpPr>
        <p:spPr>
          <a:xfrm>
            <a:off x="4044950" y="560388"/>
            <a:ext cx="2882900" cy="16208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35" name="Google Shape;1235;p54:notes"/>
          <p:cNvSpPr txBox="1">
            <a:spLocks noGrp="1"/>
          </p:cNvSpPr>
          <p:nvPr>
            <p:ph type="body" idx="1"/>
          </p:nvPr>
        </p:nvSpPr>
        <p:spPr>
          <a:xfrm>
            <a:off x="487682" y="2320292"/>
            <a:ext cx="6258560" cy="664083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sz="1300" b="1">
                <a:latin typeface="Arial"/>
                <a:ea typeface="Arial"/>
                <a:cs typeface="Arial"/>
                <a:sym typeface="Arial"/>
              </a:rPr>
              <a:t>The California State University</a:t>
            </a:r>
            <a:endParaRPr/>
          </a:p>
          <a:p>
            <a:pPr marL="0" lvl="0" indent="0" algn="l" rtl="0">
              <a:lnSpc>
                <a:spcPct val="100000"/>
              </a:lnSpc>
              <a:spcBef>
                <a:spcPts val="390"/>
              </a:spcBef>
              <a:spcAft>
                <a:spcPts val="0"/>
              </a:spcAft>
              <a:buSzPts val="1400"/>
              <a:buNone/>
            </a:pPr>
            <a:r>
              <a:rPr lang="en-US" sz="1300" b="1">
                <a:latin typeface="Arial"/>
                <a:ea typeface="Arial"/>
                <a:cs typeface="Arial"/>
                <a:sym typeface="Arial"/>
              </a:rPr>
              <a:t>www.calstate.edu</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6:notes"/>
          <p:cNvSpPr>
            <a:spLocks noGrp="1" noRot="1" noChangeAspect="1"/>
          </p:cNvSpPr>
          <p:nvPr>
            <p:ph type="sldImg" idx="2"/>
          </p:nvPr>
        </p:nvSpPr>
        <p:spPr>
          <a:xfrm>
            <a:off x="657225" y="1155700"/>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6:notes"/>
          <p:cNvSpPr txBox="1">
            <a:spLocks noGrp="1"/>
          </p:cNvSpPr>
          <p:nvPr>
            <p:ph type="body" idx="1"/>
          </p:nvPr>
        </p:nvSpPr>
        <p:spPr>
          <a:xfrm>
            <a:off x="685800" y="4447153"/>
            <a:ext cx="5486400" cy="363858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en-US">
                <a:latin typeface="Arial"/>
                <a:ea typeface="Arial"/>
                <a:cs typeface="Arial"/>
                <a:sym typeface="Arial"/>
              </a:rPr>
              <a:t> Introduce norms and remind each other that we are professionals. Ask participants at the table to discuss what reminders they might need to stay focused.</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692" name="Google Shape;692;p6:notes"/>
          <p:cNvSpPr txBox="1">
            <a:spLocks noGrp="1"/>
          </p:cNvSpPr>
          <p:nvPr>
            <p:ph type="sldNum" idx="12"/>
          </p:nvPr>
        </p:nvSpPr>
        <p:spPr>
          <a:xfrm>
            <a:off x="3884613" y="8777193"/>
            <a:ext cx="2971800" cy="46364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5db7f66693_0_20:notes"/>
          <p:cNvSpPr>
            <a:spLocks noGrp="1" noRot="1" noChangeAspect="1"/>
          </p:cNvSpPr>
          <p:nvPr>
            <p:ph type="sldImg" idx="2"/>
          </p:nvPr>
        </p:nvSpPr>
        <p:spPr>
          <a:xfrm>
            <a:off x="4044950" y="560388"/>
            <a:ext cx="2882900" cy="1620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07" name="Google Shape;707;g5db7f66693_0_20:notes"/>
          <p:cNvSpPr txBox="1">
            <a:spLocks noGrp="1"/>
          </p:cNvSpPr>
          <p:nvPr>
            <p:ph type="body" idx="1"/>
          </p:nvPr>
        </p:nvSpPr>
        <p:spPr>
          <a:xfrm>
            <a:off x="487682" y="2320292"/>
            <a:ext cx="6258600" cy="6640800"/>
          </a:xfrm>
          <a:prstGeom prst="rect">
            <a:avLst/>
          </a:prstGeom>
          <a:noFill/>
          <a:ln>
            <a:noFill/>
          </a:ln>
        </p:spPr>
        <p:txBody>
          <a:bodyPr spcFirstLastPara="1" wrap="square" lIns="96625" tIns="48300" rIns="96625" bIns="48300" anchor="t" anchorCtr="0">
            <a:noAutofit/>
          </a:bodyPr>
          <a:lstStyle/>
          <a:p>
            <a:pPr marL="457200" marR="0" lvl="0" indent="-228600" algn="l" rtl="0">
              <a:lnSpc>
                <a:spcPct val="100000"/>
              </a:lnSpc>
              <a:spcBef>
                <a:spcPts val="420"/>
              </a:spcBef>
              <a:spcAft>
                <a:spcPts val="0"/>
              </a:spcAft>
              <a:buClr>
                <a:srgbClr val="000000"/>
              </a:buClr>
              <a:buSzPts val="1400"/>
              <a:buFont typeface="Arial"/>
              <a:buNone/>
            </a:pPr>
            <a:r>
              <a:rPr lang="en-US"/>
              <a:t>Use this to introduce the creation of ERWC, the background and the need.</a:t>
            </a:r>
            <a:endParaRPr/>
          </a:p>
        </p:txBody>
      </p:sp>
      <p:sp>
        <p:nvSpPr>
          <p:cNvPr id="708" name="Google Shape;708;g5db7f66693_0_20:notes"/>
          <p:cNvSpPr txBox="1">
            <a:spLocks noGrp="1"/>
          </p:cNvSpPr>
          <p:nvPr>
            <p:ph type="sldNum" idx="12"/>
          </p:nvPr>
        </p:nvSpPr>
        <p:spPr>
          <a:xfrm>
            <a:off x="4145281" y="9121140"/>
            <a:ext cx="3169800" cy="480000"/>
          </a:xfrm>
          <a:prstGeom prst="rect">
            <a:avLst/>
          </a:prstGeom>
          <a:noFill/>
          <a:ln>
            <a:noFill/>
          </a:ln>
        </p:spPr>
        <p:txBody>
          <a:bodyPr spcFirstLastPara="1" wrap="square" lIns="96625" tIns="48300" rIns="96625" bIns="48300" anchor="b" anchorCtr="0">
            <a:noAutofit/>
          </a:bodyPr>
          <a:lstStyle/>
          <a:p>
            <a:pPr marL="0" lvl="0" indent="0" algn="l" rtl="0">
              <a:lnSpc>
                <a:spcPct val="100000"/>
              </a:lnSpc>
              <a:spcBef>
                <a:spcPts val="0"/>
              </a:spcBef>
              <a:spcAft>
                <a:spcPts val="0"/>
              </a:spcAft>
              <a:buNone/>
            </a:pPr>
            <a:fld id="{00000000-1234-1234-1234-123412341234}" type="slidenum">
              <a:rPr lang="en-US"/>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5db7f66693_0_141:notes"/>
          <p:cNvSpPr txBox="1">
            <a:spLocks noGrp="1"/>
          </p:cNvSpPr>
          <p:nvPr>
            <p:ph type="body" idx="1"/>
          </p:nvPr>
        </p:nvSpPr>
        <p:spPr>
          <a:xfrm>
            <a:off x="487682" y="2320292"/>
            <a:ext cx="6258600" cy="6640800"/>
          </a:xfrm>
          <a:prstGeom prst="rect">
            <a:avLst/>
          </a:prstGeom>
        </p:spPr>
        <p:txBody>
          <a:bodyPr spcFirstLastPara="1" wrap="square" lIns="96625" tIns="48300" rIns="96625" bIns="48300" anchor="t" anchorCtr="0">
            <a:noAutofit/>
          </a:bodyPr>
          <a:lstStyle/>
          <a:p>
            <a:pPr marL="0" lvl="0" indent="0" algn="l" rtl="0">
              <a:spcBef>
                <a:spcPts val="420"/>
              </a:spcBef>
              <a:spcAft>
                <a:spcPts val="0"/>
              </a:spcAft>
              <a:buNone/>
            </a:pPr>
            <a:endParaRPr/>
          </a:p>
        </p:txBody>
      </p:sp>
      <p:sp>
        <p:nvSpPr>
          <p:cNvPr id="747" name="Google Shape;747;g5db7f66693_0_141:notes"/>
          <p:cNvSpPr>
            <a:spLocks noGrp="1" noRot="1" noChangeAspect="1"/>
          </p:cNvSpPr>
          <p:nvPr>
            <p:ph type="sldImg" idx="2"/>
          </p:nvPr>
        </p:nvSpPr>
        <p:spPr>
          <a:xfrm>
            <a:off x="4044950" y="560388"/>
            <a:ext cx="2882900" cy="16208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5db7f66693_0_146:notes"/>
          <p:cNvSpPr txBox="1">
            <a:spLocks noGrp="1"/>
          </p:cNvSpPr>
          <p:nvPr>
            <p:ph type="body" idx="1"/>
          </p:nvPr>
        </p:nvSpPr>
        <p:spPr>
          <a:xfrm>
            <a:off x="487682" y="2320292"/>
            <a:ext cx="6258600" cy="6640800"/>
          </a:xfrm>
          <a:prstGeom prst="rect">
            <a:avLst/>
          </a:prstGeom>
        </p:spPr>
        <p:txBody>
          <a:bodyPr spcFirstLastPara="1" wrap="square" lIns="96625" tIns="48300" rIns="96625" bIns="48300" anchor="t" anchorCtr="0">
            <a:noAutofit/>
          </a:bodyPr>
          <a:lstStyle/>
          <a:p>
            <a:pPr marL="0" lvl="0" indent="0" algn="l" rtl="0">
              <a:spcBef>
                <a:spcPts val="420"/>
              </a:spcBef>
              <a:spcAft>
                <a:spcPts val="0"/>
              </a:spcAft>
              <a:buNone/>
            </a:pPr>
            <a:endParaRPr/>
          </a:p>
        </p:txBody>
      </p:sp>
      <p:sp>
        <p:nvSpPr>
          <p:cNvPr id="753" name="Google Shape;753;g5db7f66693_0_146:notes"/>
          <p:cNvSpPr>
            <a:spLocks noGrp="1" noRot="1" noChangeAspect="1"/>
          </p:cNvSpPr>
          <p:nvPr>
            <p:ph type="sldImg" idx="2"/>
          </p:nvPr>
        </p:nvSpPr>
        <p:spPr>
          <a:xfrm>
            <a:off x="4044950" y="560388"/>
            <a:ext cx="2882900" cy="16208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5db7f66693_0_152:notes"/>
          <p:cNvSpPr txBox="1">
            <a:spLocks noGrp="1"/>
          </p:cNvSpPr>
          <p:nvPr>
            <p:ph type="body" idx="1"/>
          </p:nvPr>
        </p:nvSpPr>
        <p:spPr>
          <a:xfrm>
            <a:off x="487682" y="2320292"/>
            <a:ext cx="6258600" cy="6640800"/>
          </a:xfrm>
          <a:prstGeom prst="rect">
            <a:avLst/>
          </a:prstGeom>
        </p:spPr>
        <p:txBody>
          <a:bodyPr spcFirstLastPara="1" wrap="square" lIns="96625" tIns="48300" rIns="96625" bIns="48300" anchor="t" anchorCtr="0">
            <a:noAutofit/>
          </a:bodyPr>
          <a:lstStyle/>
          <a:p>
            <a:pPr marL="0" lvl="0" indent="0" algn="l" rtl="0">
              <a:spcBef>
                <a:spcPts val="420"/>
              </a:spcBef>
              <a:spcAft>
                <a:spcPts val="0"/>
              </a:spcAft>
              <a:buNone/>
            </a:pPr>
            <a:endParaRPr/>
          </a:p>
        </p:txBody>
      </p:sp>
      <p:sp>
        <p:nvSpPr>
          <p:cNvPr id="760" name="Google Shape;760;g5db7f66693_0_152:notes"/>
          <p:cNvSpPr>
            <a:spLocks noGrp="1" noRot="1" noChangeAspect="1"/>
          </p:cNvSpPr>
          <p:nvPr>
            <p:ph type="sldImg" idx="2"/>
          </p:nvPr>
        </p:nvSpPr>
        <p:spPr>
          <a:xfrm>
            <a:off x="4044950" y="560388"/>
            <a:ext cx="2882900" cy="16208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5db7f66693_0_152:notes"/>
          <p:cNvSpPr txBox="1">
            <a:spLocks noGrp="1"/>
          </p:cNvSpPr>
          <p:nvPr>
            <p:ph type="body" idx="1"/>
          </p:nvPr>
        </p:nvSpPr>
        <p:spPr>
          <a:xfrm>
            <a:off x="487682" y="2320292"/>
            <a:ext cx="6258600" cy="6640800"/>
          </a:xfrm>
          <a:prstGeom prst="rect">
            <a:avLst/>
          </a:prstGeom>
        </p:spPr>
        <p:txBody>
          <a:bodyPr spcFirstLastPara="1" wrap="square" lIns="96625" tIns="48300" rIns="96625" bIns="48300" anchor="t" anchorCtr="0">
            <a:noAutofit/>
          </a:bodyPr>
          <a:lstStyle/>
          <a:p>
            <a:pPr marL="0" lvl="0" indent="0" algn="l" rtl="0">
              <a:spcBef>
                <a:spcPts val="420"/>
              </a:spcBef>
              <a:spcAft>
                <a:spcPts val="0"/>
              </a:spcAft>
              <a:buNone/>
            </a:pPr>
            <a:endParaRPr/>
          </a:p>
        </p:txBody>
      </p:sp>
      <p:sp>
        <p:nvSpPr>
          <p:cNvPr id="760" name="Google Shape;760;g5db7f66693_0_152:notes"/>
          <p:cNvSpPr>
            <a:spLocks noGrp="1" noRot="1" noChangeAspect="1"/>
          </p:cNvSpPr>
          <p:nvPr>
            <p:ph type="sldImg" idx="2"/>
          </p:nvPr>
        </p:nvSpPr>
        <p:spPr>
          <a:xfrm>
            <a:off x="4044950" y="560388"/>
            <a:ext cx="2882900" cy="16208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9249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5db7f66693_0_180:notes"/>
          <p:cNvSpPr txBox="1">
            <a:spLocks noGrp="1"/>
          </p:cNvSpPr>
          <p:nvPr>
            <p:ph type="body" idx="1"/>
          </p:nvPr>
        </p:nvSpPr>
        <p:spPr>
          <a:xfrm>
            <a:off x="487682" y="2320292"/>
            <a:ext cx="6258600" cy="6640800"/>
          </a:xfrm>
          <a:prstGeom prst="rect">
            <a:avLst/>
          </a:prstGeom>
        </p:spPr>
        <p:txBody>
          <a:bodyPr spcFirstLastPara="1" wrap="square" lIns="96625" tIns="48300" rIns="96625" bIns="48300" anchor="t" anchorCtr="0">
            <a:noAutofit/>
          </a:bodyPr>
          <a:lstStyle/>
          <a:p>
            <a:pPr marL="0" lvl="0" indent="0" algn="l" rtl="0">
              <a:spcBef>
                <a:spcPts val="420"/>
              </a:spcBef>
              <a:spcAft>
                <a:spcPts val="0"/>
              </a:spcAft>
              <a:buNone/>
            </a:pPr>
            <a:endParaRPr/>
          </a:p>
        </p:txBody>
      </p:sp>
      <p:sp>
        <p:nvSpPr>
          <p:cNvPr id="784" name="Google Shape;784;g5db7f66693_0_180:notes"/>
          <p:cNvSpPr>
            <a:spLocks noGrp="1" noRot="1" noChangeAspect="1"/>
          </p:cNvSpPr>
          <p:nvPr>
            <p:ph type="sldImg" idx="2"/>
          </p:nvPr>
        </p:nvSpPr>
        <p:spPr>
          <a:xfrm>
            <a:off x="4044950" y="560388"/>
            <a:ext cx="2882900" cy="16208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56"/>
          <p:cNvSpPr/>
          <p:nvPr/>
        </p:nvSpPr>
        <p:spPr>
          <a:xfrm>
            <a:off x="0" y="1485900"/>
            <a:ext cx="9144000" cy="2171700"/>
          </a:xfrm>
          <a:prstGeom prst="rect">
            <a:avLst/>
          </a:prstGeom>
          <a:solidFill>
            <a:srgbClr val="CF14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accent1"/>
              </a:solidFill>
              <a:latin typeface="Arial"/>
              <a:ea typeface="Arial"/>
              <a:cs typeface="Arial"/>
              <a:sym typeface="Arial"/>
            </a:endParaRPr>
          </a:p>
        </p:txBody>
      </p:sp>
      <p:sp>
        <p:nvSpPr>
          <p:cNvPr id="21" name="Google Shape;21;p56"/>
          <p:cNvSpPr/>
          <p:nvPr/>
        </p:nvSpPr>
        <p:spPr>
          <a:xfrm>
            <a:off x="0" y="1485900"/>
            <a:ext cx="9144000" cy="57150"/>
          </a:xfrm>
          <a:prstGeom prst="rect">
            <a:avLst/>
          </a:prstGeom>
          <a:solidFill>
            <a:srgbClr val="746F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p:txBody>
      </p:sp>
      <p:sp>
        <p:nvSpPr>
          <p:cNvPr id="22" name="Google Shape;22;p56"/>
          <p:cNvSpPr/>
          <p:nvPr/>
        </p:nvSpPr>
        <p:spPr>
          <a:xfrm>
            <a:off x="0" y="3600450"/>
            <a:ext cx="9144000" cy="57150"/>
          </a:xfrm>
          <a:prstGeom prst="rect">
            <a:avLst/>
          </a:prstGeom>
          <a:solidFill>
            <a:srgbClr val="746F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0"/>
        <p:cNvGrpSpPr/>
        <p:nvPr/>
      </p:nvGrpSpPr>
      <p:grpSpPr>
        <a:xfrm>
          <a:off x="0" y="0"/>
          <a:ext cx="0" cy="0"/>
          <a:chOff x="0" y="0"/>
          <a:chExt cx="0" cy="0"/>
        </a:xfrm>
      </p:grpSpPr>
      <p:sp>
        <p:nvSpPr>
          <p:cNvPr id="241" name="Google Shape;241;g5db7f66693_0_435"/>
          <p:cNvSpPr txBox="1">
            <a:spLocks noGrp="1"/>
          </p:cNvSpPr>
          <p:nvPr>
            <p:ph type="title"/>
          </p:nvPr>
        </p:nvSpPr>
        <p:spPr>
          <a:xfrm>
            <a:off x="457200" y="1028700"/>
            <a:ext cx="8229600" cy="6858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2" name="Google Shape;242;g5db7f66693_0_435"/>
          <p:cNvSpPr txBox="1">
            <a:spLocks noGrp="1"/>
          </p:cNvSpPr>
          <p:nvPr>
            <p:ph type="body" idx="1"/>
          </p:nvPr>
        </p:nvSpPr>
        <p:spPr>
          <a:xfrm>
            <a:off x="457200" y="1771650"/>
            <a:ext cx="8229600" cy="28575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300"/>
              </a:spcBef>
              <a:spcAft>
                <a:spcPts val="0"/>
              </a:spcAft>
              <a:buClr>
                <a:schemeClr val="lt2"/>
              </a:buClr>
              <a:buSzPts val="1400"/>
              <a:buChar char="•"/>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Clr>
                <a:schemeClr val="lt2"/>
              </a:buClr>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Clr>
                <a:schemeClr val="lt2"/>
              </a:buClr>
              <a:buSzPts val="1400"/>
              <a:buChar char="•"/>
              <a:defRPr/>
            </a:lvl5pPr>
            <a:lvl6pPr marL="2743200" lvl="5" indent="-317500" algn="l" rtl="0">
              <a:lnSpc>
                <a:spcPct val="100000"/>
              </a:lnSpc>
              <a:spcBef>
                <a:spcPts val="300"/>
              </a:spcBef>
              <a:spcAft>
                <a:spcPts val="0"/>
              </a:spcAft>
              <a:buClr>
                <a:schemeClr val="lt2"/>
              </a:buClr>
              <a:buSzPts val="1400"/>
              <a:buChar char="•"/>
              <a:defRPr/>
            </a:lvl6pPr>
            <a:lvl7pPr marL="3200400" lvl="6" indent="-317500" algn="l" rtl="0">
              <a:lnSpc>
                <a:spcPct val="100000"/>
              </a:lnSpc>
              <a:spcBef>
                <a:spcPts val="300"/>
              </a:spcBef>
              <a:spcAft>
                <a:spcPts val="0"/>
              </a:spcAft>
              <a:buClr>
                <a:schemeClr val="lt2"/>
              </a:buClr>
              <a:buSzPts val="1400"/>
              <a:buChar char="•"/>
              <a:defRPr/>
            </a:lvl7pPr>
            <a:lvl8pPr marL="3657600" lvl="7" indent="-317500" algn="l" rtl="0">
              <a:lnSpc>
                <a:spcPct val="100000"/>
              </a:lnSpc>
              <a:spcBef>
                <a:spcPts val="300"/>
              </a:spcBef>
              <a:spcAft>
                <a:spcPts val="0"/>
              </a:spcAft>
              <a:buClr>
                <a:schemeClr val="lt2"/>
              </a:buClr>
              <a:buSzPts val="1400"/>
              <a:buChar char="•"/>
              <a:defRPr/>
            </a:lvl8pPr>
            <a:lvl9pPr marL="4114800" lvl="8" indent="-317500" algn="l" rtl="0">
              <a:lnSpc>
                <a:spcPct val="100000"/>
              </a:lnSpc>
              <a:spcBef>
                <a:spcPts val="300"/>
              </a:spcBef>
              <a:spcAft>
                <a:spcPts val="0"/>
              </a:spcAft>
              <a:buClr>
                <a:schemeClr val="lt2"/>
              </a:buClr>
              <a:buSzPts val="1400"/>
              <a:buChar char="•"/>
              <a:defRPr/>
            </a:lvl9pPr>
          </a:lstStyle>
          <a:p>
            <a:endParaRPr/>
          </a:p>
        </p:txBody>
      </p:sp>
      <p:sp>
        <p:nvSpPr>
          <p:cNvPr id="243" name="Google Shape;243;g5db7f66693_0_435"/>
          <p:cNvSpPr txBox="1">
            <a:spLocks noGrp="1"/>
          </p:cNvSpPr>
          <p:nvPr>
            <p:ph type="dt" idx="10"/>
          </p:nvPr>
        </p:nvSpPr>
        <p:spPr>
          <a:xfrm>
            <a:off x="685800" y="4686300"/>
            <a:ext cx="1905000" cy="3429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4" name="Google Shape;244;g5db7f66693_0_435"/>
          <p:cNvSpPr txBox="1">
            <a:spLocks noGrp="1"/>
          </p:cNvSpPr>
          <p:nvPr>
            <p:ph type="ftr" idx="11"/>
          </p:nvPr>
        </p:nvSpPr>
        <p:spPr>
          <a:xfrm>
            <a:off x="3124200" y="4686300"/>
            <a:ext cx="2895600" cy="3429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5" name="Google Shape;245;g5db7f66693_0_435"/>
          <p:cNvSpPr txBox="1">
            <a:spLocks noGrp="1"/>
          </p:cNvSpPr>
          <p:nvPr>
            <p:ph type="sldNum" idx="12"/>
          </p:nvPr>
        </p:nvSpPr>
        <p:spPr>
          <a:xfrm>
            <a:off x="6553200" y="4686300"/>
            <a:ext cx="1905000" cy="3429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6"/>
        <p:cNvGrpSpPr/>
        <p:nvPr/>
      </p:nvGrpSpPr>
      <p:grpSpPr>
        <a:xfrm>
          <a:off x="0" y="0"/>
          <a:ext cx="0" cy="0"/>
          <a:chOff x="0" y="0"/>
          <a:chExt cx="0" cy="0"/>
        </a:xfrm>
      </p:grpSpPr>
      <p:sp>
        <p:nvSpPr>
          <p:cNvPr id="247" name="Google Shape;247;g5db7f66693_0_441"/>
          <p:cNvSpPr txBox="1">
            <a:spLocks noGrp="1"/>
          </p:cNvSpPr>
          <p:nvPr>
            <p:ph type="title"/>
          </p:nvPr>
        </p:nvSpPr>
        <p:spPr>
          <a:xfrm>
            <a:off x="457200" y="1028700"/>
            <a:ext cx="8229600" cy="6858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8" name="Google Shape;248;g5db7f66693_0_441"/>
          <p:cNvSpPr txBox="1">
            <a:spLocks noGrp="1"/>
          </p:cNvSpPr>
          <p:nvPr>
            <p:ph type="dt" idx="10"/>
          </p:nvPr>
        </p:nvSpPr>
        <p:spPr>
          <a:xfrm>
            <a:off x="685800" y="4686300"/>
            <a:ext cx="1905000" cy="3429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9" name="Google Shape;249;g5db7f66693_0_441"/>
          <p:cNvSpPr txBox="1">
            <a:spLocks noGrp="1"/>
          </p:cNvSpPr>
          <p:nvPr>
            <p:ph type="ftr" idx="11"/>
          </p:nvPr>
        </p:nvSpPr>
        <p:spPr>
          <a:xfrm>
            <a:off x="3124200" y="4686300"/>
            <a:ext cx="2895600" cy="3429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0" name="Google Shape;250;g5db7f66693_0_441"/>
          <p:cNvSpPr txBox="1">
            <a:spLocks noGrp="1"/>
          </p:cNvSpPr>
          <p:nvPr>
            <p:ph type="sldNum" idx="12"/>
          </p:nvPr>
        </p:nvSpPr>
        <p:spPr>
          <a:xfrm>
            <a:off x="6553200" y="4686300"/>
            <a:ext cx="1905000" cy="3429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5"/>
        <p:cNvGrpSpPr/>
        <p:nvPr/>
      </p:nvGrpSpPr>
      <p:grpSpPr>
        <a:xfrm>
          <a:off x="0" y="0"/>
          <a:ext cx="0" cy="0"/>
          <a:chOff x="0" y="0"/>
          <a:chExt cx="0" cy="0"/>
        </a:xfrm>
      </p:grpSpPr>
      <p:sp>
        <p:nvSpPr>
          <p:cNvPr id="256" name="Google Shape;256;g5db7f66693_0_450"/>
          <p:cNvSpPr/>
          <p:nvPr/>
        </p:nvSpPr>
        <p:spPr>
          <a:xfrm>
            <a:off x="0" y="1485900"/>
            <a:ext cx="9144000" cy="2171700"/>
          </a:xfrm>
          <a:prstGeom prst="rect">
            <a:avLst/>
          </a:prstGeom>
          <a:solidFill>
            <a:srgbClr val="CF142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Arial"/>
              <a:ea typeface="Arial"/>
              <a:cs typeface="Arial"/>
              <a:sym typeface="Arial"/>
            </a:endParaRPr>
          </a:p>
        </p:txBody>
      </p:sp>
      <p:sp>
        <p:nvSpPr>
          <p:cNvPr id="257" name="Google Shape;257;g5db7f66693_0_450"/>
          <p:cNvSpPr/>
          <p:nvPr/>
        </p:nvSpPr>
        <p:spPr>
          <a:xfrm>
            <a:off x="0" y="1485900"/>
            <a:ext cx="9144000" cy="57000"/>
          </a:xfrm>
          <a:prstGeom prst="rect">
            <a:avLst/>
          </a:prstGeom>
          <a:solidFill>
            <a:srgbClr val="746F6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258" name="Google Shape;258;g5db7f66693_0_450"/>
          <p:cNvSpPr/>
          <p:nvPr/>
        </p:nvSpPr>
        <p:spPr>
          <a:xfrm>
            <a:off x="0" y="3600450"/>
            <a:ext cx="9144000" cy="57000"/>
          </a:xfrm>
          <a:prstGeom prst="rect">
            <a:avLst/>
          </a:prstGeom>
          <a:solidFill>
            <a:srgbClr val="746F6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9"/>
        <p:cNvGrpSpPr/>
        <p:nvPr/>
      </p:nvGrpSpPr>
      <p:grpSpPr>
        <a:xfrm>
          <a:off x="0" y="0"/>
          <a:ext cx="0" cy="0"/>
          <a:chOff x="0" y="0"/>
          <a:chExt cx="0" cy="0"/>
        </a:xfrm>
      </p:grpSpPr>
      <p:sp>
        <p:nvSpPr>
          <p:cNvPr id="260" name="Google Shape;260;g5db7f66693_0_454"/>
          <p:cNvSpPr txBox="1">
            <a:spLocks noGrp="1"/>
          </p:cNvSpPr>
          <p:nvPr>
            <p:ph type="title"/>
          </p:nvPr>
        </p:nvSpPr>
        <p:spPr>
          <a:xfrm>
            <a:off x="457200" y="1028700"/>
            <a:ext cx="8229600" cy="6858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1" name="Google Shape;261;g5db7f66693_0_454"/>
          <p:cNvSpPr txBox="1">
            <a:spLocks noGrp="1"/>
          </p:cNvSpPr>
          <p:nvPr>
            <p:ph type="body" idx="1"/>
          </p:nvPr>
        </p:nvSpPr>
        <p:spPr>
          <a:xfrm>
            <a:off x="457200" y="1771650"/>
            <a:ext cx="4038600" cy="2857500"/>
          </a:xfrm>
          <a:prstGeom prst="rect">
            <a:avLst/>
          </a:prstGeom>
          <a:noFill/>
          <a:ln>
            <a:noFill/>
          </a:ln>
        </p:spPr>
        <p:txBody>
          <a:bodyPr spcFirstLastPara="1" wrap="square" lIns="68575" tIns="34275" rIns="68575" bIns="34275" anchor="t" anchorCtr="0">
            <a:noAutofit/>
          </a:bodyPr>
          <a:lstStyle>
            <a:lvl1pPr marL="457200" lvl="0" indent="-361950" algn="l" rtl="0">
              <a:lnSpc>
                <a:spcPct val="100000"/>
              </a:lnSpc>
              <a:spcBef>
                <a:spcPts val="400"/>
              </a:spcBef>
              <a:spcAft>
                <a:spcPts val="0"/>
              </a:spcAft>
              <a:buClr>
                <a:schemeClr val="lt2"/>
              </a:buClr>
              <a:buSzPts val="2100"/>
              <a:buChar char="•"/>
              <a:defRPr sz="2100"/>
            </a:lvl1pPr>
            <a:lvl2pPr marL="914400" lvl="1" indent="-342900" algn="l" rtl="0">
              <a:lnSpc>
                <a:spcPct val="100000"/>
              </a:lnSpc>
              <a:spcBef>
                <a:spcPts val="400"/>
              </a:spcBef>
              <a:spcAft>
                <a:spcPts val="0"/>
              </a:spcAft>
              <a:buSzPts val="1800"/>
              <a:buChar char="•"/>
              <a:defRPr sz="1800"/>
            </a:lvl2pPr>
            <a:lvl3pPr marL="1371600" lvl="2" indent="-323850" algn="l" rtl="0">
              <a:lnSpc>
                <a:spcPct val="100000"/>
              </a:lnSpc>
              <a:spcBef>
                <a:spcPts val="300"/>
              </a:spcBef>
              <a:spcAft>
                <a:spcPts val="0"/>
              </a:spcAft>
              <a:buClr>
                <a:schemeClr val="lt2"/>
              </a:buClr>
              <a:buSzPts val="1500"/>
              <a:buChar char="•"/>
              <a:defRPr sz="1500"/>
            </a:lvl3pPr>
            <a:lvl4pPr marL="1828800" lvl="3" indent="-317500" algn="l" rtl="0">
              <a:lnSpc>
                <a:spcPct val="100000"/>
              </a:lnSpc>
              <a:spcBef>
                <a:spcPts val="300"/>
              </a:spcBef>
              <a:spcAft>
                <a:spcPts val="0"/>
              </a:spcAft>
              <a:buSzPts val="1400"/>
              <a:buChar char="•"/>
              <a:defRPr sz="1400"/>
            </a:lvl4pPr>
            <a:lvl5pPr marL="2286000" lvl="4" indent="-317500" algn="l" rtl="0">
              <a:lnSpc>
                <a:spcPct val="100000"/>
              </a:lnSpc>
              <a:spcBef>
                <a:spcPts val="300"/>
              </a:spcBef>
              <a:spcAft>
                <a:spcPts val="0"/>
              </a:spcAft>
              <a:buClr>
                <a:schemeClr val="lt2"/>
              </a:buClr>
              <a:buSzPts val="1400"/>
              <a:buChar char="•"/>
              <a:defRPr sz="1400"/>
            </a:lvl5pPr>
            <a:lvl6pPr marL="2743200" lvl="5" indent="-317500" algn="l" rtl="0">
              <a:lnSpc>
                <a:spcPct val="100000"/>
              </a:lnSpc>
              <a:spcBef>
                <a:spcPts val="300"/>
              </a:spcBef>
              <a:spcAft>
                <a:spcPts val="0"/>
              </a:spcAft>
              <a:buClr>
                <a:schemeClr val="lt2"/>
              </a:buClr>
              <a:buSzPts val="1400"/>
              <a:buChar char="•"/>
              <a:defRPr sz="1400"/>
            </a:lvl6pPr>
            <a:lvl7pPr marL="3200400" lvl="6" indent="-317500" algn="l" rtl="0">
              <a:lnSpc>
                <a:spcPct val="100000"/>
              </a:lnSpc>
              <a:spcBef>
                <a:spcPts val="300"/>
              </a:spcBef>
              <a:spcAft>
                <a:spcPts val="0"/>
              </a:spcAft>
              <a:buClr>
                <a:schemeClr val="lt2"/>
              </a:buClr>
              <a:buSzPts val="1400"/>
              <a:buChar char="•"/>
              <a:defRPr sz="1400"/>
            </a:lvl7pPr>
            <a:lvl8pPr marL="3657600" lvl="7" indent="-317500" algn="l" rtl="0">
              <a:lnSpc>
                <a:spcPct val="100000"/>
              </a:lnSpc>
              <a:spcBef>
                <a:spcPts val="300"/>
              </a:spcBef>
              <a:spcAft>
                <a:spcPts val="0"/>
              </a:spcAft>
              <a:buClr>
                <a:schemeClr val="lt2"/>
              </a:buClr>
              <a:buSzPts val="1400"/>
              <a:buChar char="•"/>
              <a:defRPr sz="1400"/>
            </a:lvl8pPr>
            <a:lvl9pPr marL="4114800" lvl="8" indent="-317500" algn="l" rtl="0">
              <a:lnSpc>
                <a:spcPct val="100000"/>
              </a:lnSpc>
              <a:spcBef>
                <a:spcPts val="300"/>
              </a:spcBef>
              <a:spcAft>
                <a:spcPts val="0"/>
              </a:spcAft>
              <a:buClr>
                <a:schemeClr val="lt2"/>
              </a:buClr>
              <a:buSzPts val="1400"/>
              <a:buChar char="•"/>
              <a:defRPr sz="1400"/>
            </a:lvl9pPr>
          </a:lstStyle>
          <a:p>
            <a:endParaRPr/>
          </a:p>
        </p:txBody>
      </p:sp>
      <p:sp>
        <p:nvSpPr>
          <p:cNvPr id="262" name="Google Shape;262;g5db7f66693_0_454"/>
          <p:cNvSpPr txBox="1">
            <a:spLocks noGrp="1"/>
          </p:cNvSpPr>
          <p:nvPr>
            <p:ph type="body" idx="2"/>
          </p:nvPr>
        </p:nvSpPr>
        <p:spPr>
          <a:xfrm>
            <a:off x="4648200" y="1771650"/>
            <a:ext cx="4038600" cy="2857500"/>
          </a:xfrm>
          <a:prstGeom prst="rect">
            <a:avLst/>
          </a:prstGeom>
          <a:noFill/>
          <a:ln>
            <a:noFill/>
          </a:ln>
        </p:spPr>
        <p:txBody>
          <a:bodyPr spcFirstLastPara="1" wrap="square" lIns="68575" tIns="34275" rIns="68575" bIns="34275" anchor="t" anchorCtr="0">
            <a:noAutofit/>
          </a:bodyPr>
          <a:lstStyle>
            <a:lvl1pPr marL="457200" lvl="0" indent="-361950" algn="l" rtl="0">
              <a:lnSpc>
                <a:spcPct val="100000"/>
              </a:lnSpc>
              <a:spcBef>
                <a:spcPts val="400"/>
              </a:spcBef>
              <a:spcAft>
                <a:spcPts val="0"/>
              </a:spcAft>
              <a:buClr>
                <a:schemeClr val="lt2"/>
              </a:buClr>
              <a:buSzPts val="2100"/>
              <a:buChar char="•"/>
              <a:defRPr sz="2100"/>
            </a:lvl1pPr>
            <a:lvl2pPr marL="914400" lvl="1" indent="-342900" algn="l" rtl="0">
              <a:lnSpc>
                <a:spcPct val="100000"/>
              </a:lnSpc>
              <a:spcBef>
                <a:spcPts val="400"/>
              </a:spcBef>
              <a:spcAft>
                <a:spcPts val="0"/>
              </a:spcAft>
              <a:buSzPts val="1800"/>
              <a:buChar char="•"/>
              <a:defRPr sz="1800"/>
            </a:lvl2pPr>
            <a:lvl3pPr marL="1371600" lvl="2" indent="-323850" algn="l" rtl="0">
              <a:lnSpc>
                <a:spcPct val="100000"/>
              </a:lnSpc>
              <a:spcBef>
                <a:spcPts val="300"/>
              </a:spcBef>
              <a:spcAft>
                <a:spcPts val="0"/>
              </a:spcAft>
              <a:buClr>
                <a:schemeClr val="lt2"/>
              </a:buClr>
              <a:buSzPts val="1500"/>
              <a:buChar char="•"/>
              <a:defRPr sz="1500"/>
            </a:lvl3pPr>
            <a:lvl4pPr marL="1828800" lvl="3" indent="-317500" algn="l" rtl="0">
              <a:lnSpc>
                <a:spcPct val="100000"/>
              </a:lnSpc>
              <a:spcBef>
                <a:spcPts val="300"/>
              </a:spcBef>
              <a:spcAft>
                <a:spcPts val="0"/>
              </a:spcAft>
              <a:buSzPts val="1400"/>
              <a:buChar char="•"/>
              <a:defRPr sz="1400"/>
            </a:lvl4pPr>
            <a:lvl5pPr marL="2286000" lvl="4" indent="-317500" algn="l" rtl="0">
              <a:lnSpc>
                <a:spcPct val="100000"/>
              </a:lnSpc>
              <a:spcBef>
                <a:spcPts val="300"/>
              </a:spcBef>
              <a:spcAft>
                <a:spcPts val="0"/>
              </a:spcAft>
              <a:buClr>
                <a:schemeClr val="lt2"/>
              </a:buClr>
              <a:buSzPts val="1400"/>
              <a:buChar char="•"/>
              <a:defRPr sz="1400"/>
            </a:lvl5pPr>
            <a:lvl6pPr marL="2743200" lvl="5" indent="-317500" algn="l" rtl="0">
              <a:lnSpc>
                <a:spcPct val="100000"/>
              </a:lnSpc>
              <a:spcBef>
                <a:spcPts val="300"/>
              </a:spcBef>
              <a:spcAft>
                <a:spcPts val="0"/>
              </a:spcAft>
              <a:buClr>
                <a:schemeClr val="lt2"/>
              </a:buClr>
              <a:buSzPts val="1400"/>
              <a:buChar char="•"/>
              <a:defRPr sz="1400"/>
            </a:lvl6pPr>
            <a:lvl7pPr marL="3200400" lvl="6" indent="-317500" algn="l" rtl="0">
              <a:lnSpc>
                <a:spcPct val="100000"/>
              </a:lnSpc>
              <a:spcBef>
                <a:spcPts val="300"/>
              </a:spcBef>
              <a:spcAft>
                <a:spcPts val="0"/>
              </a:spcAft>
              <a:buClr>
                <a:schemeClr val="lt2"/>
              </a:buClr>
              <a:buSzPts val="1400"/>
              <a:buChar char="•"/>
              <a:defRPr sz="1400"/>
            </a:lvl7pPr>
            <a:lvl8pPr marL="3657600" lvl="7" indent="-317500" algn="l" rtl="0">
              <a:lnSpc>
                <a:spcPct val="100000"/>
              </a:lnSpc>
              <a:spcBef>
                <a:spcPts val="300"/>
              </a:spcBef>
              <a:spcAft>
                <a:spcPts val="0"/>
              </a:spcAft>
              <a:buClr>
                <a:schemeClr val="lt2"/>
              </a:buClr>
              <a:buSzPts val="1400"/>
              <a:buChar char="•"/>
              <a:defRPr sz="1400"/>
            </a:lvl8pPr>
            <a:lvl9pPr marL="4114800" lvl="8" indent="-317500" algn="l" rtl="0">
              <a:lnSpc>
                <a:spcPct val="100000"/>
              </a:lnSpc>
              <a:spcBef>
                <a:spcPts val="300"/>
              </a:spcBef>
              <a:spcAft>
                <a:spcPts val="0"/>
              </a:spcAft>
              <a:buClr>
                <a:schemeClr val="lt2"/>
              </a:buClr>
              <a:buSzPts val="1400"/>
              <a:buChar char="•"/>
              <a:defRPr sz="1400"/>
            </a:lvl9pPr>
          </a:lstStyle>
          <a:p>
            <a:endParaRPr/>
          </a:p>
        </p:txBody>
      </p:sp>
      <p:sp>
        <p:nvSpPr>
          <p:cNvPr id="263" name="Google Shape;263;g5db7f66693_0_454"/>
          <p:cNvSpPr txBox="1">
            <a:spLocks noGrp="1"/>
          </p:cNvSpPr>
          <p:nvPr>
            <p:ph type="dt" idx="10"/>
          </p:nvPr>
        </p:nvSpPr>
        <p:spPr>
          <a:xfrm>
            <a:off x="685800" y="4686300"/>
            <a:ext cx="1905000" cy="3429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4" name="Google Shape;264;g5db7f66693_0_454"/>
          <p:cNvSpPr txBox="1">
            <a:spLocks noGrp="1"/>
          </p:cNvSpPr>
          <p:nvPr>
            <p:ph type="ftr" idx="11"/>
          </p:nvPr>
        </p:nvSpPr>
        <p:spPr>
          <a:xfrm>
            <a:off x="3124200" y="4686300"/>
            <a:ext cx="2895600" cy="3429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5" name="Google Shape;265;g5db7f66693_0_454"/>
          <p:cNvSpPr txBox="1">
            <a:spLocks noGrp="1"/>
          </p:cNvSpPr>
          <p:nvPr>
            <p:ph type="sldNum" idx="12"/>
          </p:nvPr>
        </p:nvSpPr>
        <p:spPr>
          <a:xfrm>
            <a:off x="6553200" y="4686300"/>
            <a:ext cx="1905000" cy="3429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6"/>
        <p:cNvGrpSpPr/>
        <p:nvPr/>
      </p:nvGrpSpPr>
      <p:grpSpPr>
        <a:xfrm>
          <a:off x="0" y="0"/>
          <a:ext cx="0" cy="0"/>
          <a:chOff x="0" y="0"/>
          <a:chExt cx="0" cy="0"/>
        </a:xfrm>
      </p:grpSpPr>
      <p:sp>
        <p:nvSpPr>
          <p:cNvPr id="267" name="Google Shape;267;g5db7f66693_0_461"/>
          <p:cNvSpPr txBox="1">
            <a:spLocks noGrp="1"/>
          </p:cNvSpPr>
          <p:nvPr>
            <p:ph type="title"/>
          </p:nvPr>
        </p:nvSpPr>
        <p:spPr>
          <a:xfrm>
            <a:off x="722313" y="3305175"/>
            <a:ext cx="7772400" cy="10215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3000" b="1" cap="none"/>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8" name="Google Shape;268;g5db7f66693_0_461"/>
          <p:cNvSpPr txBox="1">
            <a:spLocks noGrp="1"/>
          </p:cNvSpPr>
          <p:nvPr>
            <p:ph type="body" idx="1"/>
          </p:nvPr>
        </p:nvSpPr>
        <p:spPr>
          <a:xfrm>
            <a:off x="722313" y="2180035"/>
            <a:ext cx="7772400" cy="11253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300"/>
              </a:spcBef>
              <a:spcAft>
                <a:spcPts val="0"/>
              </a:spcAft>
              <a:buClr>
                <a:schemeClr val="lt2"/>
              </a:buClr>
              <a:buSzPts val="1500"/>
              <a:buNone/>
              <a:defRPr sz="1500"/>
            </a:lvl1pPr>
            <a:lvl2pPr marL="914400" lvl="1" indent="-228600" algn="l" rtl="0">
              <a:lnSpc>
                <a:spcPct val="100000"/>
              </a:lnSpc>
              <a:spcBef>
                <a:spcPts val="300"/>
              </a:spcBef>
              <a:spcAft>
                <a:spcPts val="0"/>
              </a:spcAft>
              <a:buSzPts val="1400"/>
              <a:buNone/>
              <a:defRPr sz="1400"/>
            </a:lvl2pPr>
            <a:lvl3pPr marL="1371600" lvl="2" indent="-228600" algn="l" rtl="0">
              <a:lnSpc>
                <a:spcPct val="100000"/>
              </a:lnSpc>
              <a:spcBef>
                <a:spcPts val="200"/>
              </a:spcBef>
              <a:spcAft>
                <a:spcPts val="0"/>
              </a:spcAft>
              <a:buClr>
                <a:schemeClr val="lt2"/>
              </a:buClr>
              <a:buSzPts val="1200"/>
              <a:buNone/>
              <a:defRPr sz="1200"/>
            </a:lvl3pPr>
            <a:lvl4pPr marL="1828800" lvl="3" indent="-228600" algn="l" rtl="0">
              <a:lnSpc>
                <a:spcPct val="100000"/>
              </a:lnSpc>
              <a:spcBef>
                <a:spcPts val="200"/>
              </a:spcBef>
              <a:spcAft>
                <a:spcPts val="0"/>
              </a:spcAft>
              <a:buSzPts val="1100"/>
              <a:buNone/>
              <a:defRPr sz="1100"/>
            </a:lvl4pPr>
            <a:lvl5pPr marL="2286000" lvl="4" indent="-228600" algn="l" rtl="0">
              <a:lnSpc>
                <a:spcPct val="100000"/>
              </a:lnSpc>
              <a:spcBef>
                <a:spcPts val="200"/>
              </a:spcBef>
              <a:spcAft>
                <a:spcPts val="0"/>
              </a:spcAft>
              <a:buClr>
                <a:schemeClr val="lt2"/>
              </a:buClr>
              <a:buSzPts val="1100"/>
              <a:buNone/>
              <a:defRPr sz="1100"/>
            </a:lvl5pPr>
            <a:lvl6pPr marL="2743200" lvl="5" indent="-228600" algn="l" rtl="0">
              <a:lnSpc>
                <a:spcPct val="100000"/>
              </a:lnSpc>
              <a:spcBef>
                <a:spcPts val="200"/>
              </a:spcBef>
              <a:spcAft>
                <a:spcPts val="0"/>
              </a:spcAft>
              <a:buClr>
                <a:schemeClr val="lt2"/>
              </a:buClr>
              <a:buSzPts val="1100"/>
              <a:buNone/>
              <a:defRPr sz="1100"/>
            </a:lvl6pPr>
            <a:lvl7pPr marL="3200400" lvl="6" indent="-228600" algn="l" rtl="0">
              <a:lnSpc>
                <a:spcPct val="100000"/>
              </a:lnSpc>
              <a:spcBef>
                <a:spcPts val="200"/>
              </a:spcBef>
              <a:spcAft>
                <a:spcPts val="0"/>
              </a:spcAft>
              <a:buClr>
                <a:schemeClr val="lt2"/>
              </a:buClr>
              <a:buSzPts val="1100"/>
              <a:buNone/>
              <a:defRPr sz="1100"/>
            </a:lvl7pPr>
            <a:lvl8pPr marL="3657600" lvl="7" indent="-228600" algn="l" rtl="0">
              <a:lnSpc>
                <a:spcPct val="100000"/>
              </a:lnSpc>
              <a:spcBef>
                <a:spcPts val="200"/>
              </a:spcBef>
              <a:spcAft>
                <a:spcPts val="0"/>
              </a:spcAft>
              <a:buClr>
                <a:schemeClr val="lt2"/>
              </a:buClr>
              <a:buSzPts val="1100"/>
              <a:buNone/>
              <a:defRPr sz="1100"/>
            </a:lvl8pPr>
            <a:lvl9pPr marL="4114800" lvl="8" indent="-228600" algn="l" rtl="0">
              <a:lnSpc>
                <a:spcPct val="100000"/>
              </a:lnSpc>
              <a:spcBef>
                <a:spcPts val="200"/>
              </a:spcBef>
              <a:spcAft>
                <a:spcPts val="0"/>
              </a:spcAft>
              <a:buClr>
                <a:schemeClr val="lt2"/>
              </a:buClr>
              <a:buSzPts val="1100"/>
              <a:buNone/>
              <a:defRPr sz="1100"/>
            </a:lvl9pPr>
          </a:lstStyle>
          <a:p>
            <a:endParaRPr/>
          </a:p>
        </p:txBody>
      </p:sp>
      <p:sp>
        <p:nvSpPr>
          <p:cNvPr id="269" name="Google Shape;269;g5db7f66693_0_461"/>
          <p:cNvSpPr txBox="1">
            <a:spLocks noGrp="1"/>
          </p:cNvSpPr>
          <p:nvPr>
            <p:ph type="dt" idx="10"/>
          </p:nvPr>
        </p:nvSpPr>
        <p:spPr>
          <a:xfrm>
            <a:off x="685800" y="4686300"/>
            <a:ext cx="1905000" cy="3429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0" name="Google Shape;270;g5db7f66693_0_461"/>
          <p:cNvSpPr txBox="1">
            <a:spLocks noGrp="1"/>
          </p:cNvSpPr>
          <p:nvPr>
            <p:ph type="ftr" idx="11"/>
          </p:nvPr>
        </p:nvSpPr>
        <p:spPr>
          <a:xfrm>
            <a:off x="3124200" y="4686300"/>
            <a:ext cx="2895600" cy="3429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1" name="Google Shape;271;g5db7f66693_0_461"/>
          <p:cNvSpPr txBox="1">
            <a:spLocks noGrp="1"/>
          </p:cNvSpPr>
          <p:nvPr>
            <p:ph type="sldNum" idx="12"/>
          </p:nvPr>
        </p:nvSpPr>
        <p:spPr>
          <a:xfrm>
            <a:off x="6553200" y="4686300"/>
            <a:ext cx="1905000" cy="3429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2"/>
        <p:cNvGrpSpPr/>
        <p:nvPr/>
      </p:nvGrpSpPr>
      <p:grpSpPr>
        <a:xfrm>
          <a:off x="0" y="0"/>
          <a:ext cx="0" cy="0"/>
          <a:chOff x="0" y="0"/>
          <a:chExt cx="0" cy="0"/>
        </a:xfrm>
      </p:grpSpPr>
      <p:sp>
        <p:nvSpPr>
          <p:cNvPr id="273" name="Google Shape;273;g5db7f66693_0_467"/>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4" name="Google Shape;274;g5db7f66693_0_467"/>
          <p:cNvSpPr txBox="1">
            <a:spLocks noGrp="1"/>
          </p:cNvSpPr>
          <p:nvPr>
            <p:ph type="body" idx="1"/>
          </p:nvPr>
        </p:nvSpPr>
        <p:spPr>
          <a:xfrm>
            <a:off x="457200" y="1151335"/>
            <a:ext cx="4040100" cy="4800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400"/>
              </a:spcBef>
              <a:spcAft>
                <a:spcPts val="0"/>
              </a:spcAft>
              <a:buClr>
                <a:schemeClr val="lt2"/>
              </a:buClr>
              <a:buSzPts val="1800"/>
              <a:buNone/>
              <a:defRPr sz="1800" b="1"/>
            </a:lvl1pPr>
            <a:lvl2pPr marL="914400" lvl="1" indent="-228600" algn="l" rtl="0">
              <a:lnSpc>
                <a:spcPct val="100000"/>
              </a:lnSpc>
              <a:spcBef>
                <a:spcPts val="300"/>
              </a:spcBef>
              <a:spcAft>
                <a:spcPts val="0"/>
              </a:spcAft>
              <a:buSzPts val="1500"/>
              <a:buNone/>
              <a:defRPr sz="1500" b="1"/>
            </a:lvl2pPr>
            <a:lvl3pPr marL="1371600" lvl="2" indent="-228600" algn="l" rtl="0">
              <a:lnSpc>
                <a:spcPct val="100000"/>
              </a:lnSpc>
              <a:spcBef>
                <a:spcPts val="300"/>
              </a:spcBef>
              <a:spcAft>
                <a:spcPts val="0"/>
              </a:spcAft>
              <a:buClr>
                <a:schemeClr val="lt2"/>
              </a:buClr>
              <a:buSzPts val="1400"/>
              <a:buNone/>
              <a:defRPr sz="1400" b="1"/>
            </a:lvl3pPr>
            <a:lvl4pPr marL="1828800" lvl="3" indent="-228600" algn="l" rtl="0">
              <a:lnSpc>
                <a:spcPct val="100000"/>
              </a:lnSpc>
              <a:spcBef>
                <a:spcPts val="200"/>
              </a:spcBef>
              <a:spcAft>
                <a:spcPts val="0"/>
              </a:spcAft>
              <a:buSzPts val="1200"/>
              <a:buNone/>
              <a:defRPr sz="1200" b="1"/>
            </a:lvl4pPr>
            <a:lvl5pPr marL="2286000" lvl="4" indent="-228600" algn="l" rtl="0">
              <a:lnSpc>
                <a:spcPct val="100000"/>
              </a:lnSpc>
              <a:spcBef>
                <a:spcPts val="200"/>
              </a:spcBef>
              <a:spcAft>
                <a:spcPts val="0"/>
              </a:spcAft>
              <a:buClr>
                <a:schemeClr val="lt2"/>
              </a:buClr>
              <a:buSzPts val="1200"/>
              <a:buNone/>
              <a:defRPr sz="1200" b="1"/>
            </a:lvl5pPr>
            <a:lvl6pPr marL="2743200" lvl="5" indent="-228600" algn="l" rtl="0">
              <a:lnSpc>
                <a:spcPct val="100000"/>
              </a:lnSpc>
              <a:spcBef>
                <a:spcPts val="200"/>
              </a:spcBef>
              <a:spcAft>
                <a:spcPts val="0"/>
              </a:spcAft>
              <a:buClr>
                <a:schemeClr val="lt2"/>
              </a:buClr>
              <a:buSzPts val="1200"/>
              <a:buNone/>
              <a:defRPr sz="1200" b="1"/>
            </a:lvl6pPr>
            <a:lvl7pPr marL="3200400" lvl="6" indent="-228600" algn="l" rtl="0">
              <a:lnSpc>
                <a:spcPct val="100000"/>
              </a:lnSpc>
              <a:spcBef>
                <a:spcPts val="200"/>
              </a:spcBef>
              <a:spcAft>
                <a:spcPts val="0"/>
              </a:spcAft>
              <a:buClr>
                <a:schemeClr val="lt2"/>
              </a:buClr>
              <a:buSzPts val="1200"/>
              <a:buNone/>
              <a:defRPr sz="1200" b="1"/>
            </a:lvl7pPr>
            <a:lvl8pPr marL="3657600" lvl="7" indent="-228600" algn="l" rtl="0">
              <a:lnSpc>
                <a:spcPct val="100000"/>
              </a:lnSpc>
              <a:spcBef>
                <a:spcPts val="200"/>
              </a:spcBef>
              <a:spcAft>
                <a:spcPts val="0"/>
              </a:spcAft>
              <a:buClr>
                <a:schemeClr val="lt2"/>
              </a:buClr>
              <a:buSzPts val="1200"/>
              <a:buNone/>
              <a:defRPr sz="1200" b="1"/>
            </a:lvl8pPr>
            <a:lvl9pPr marL="4114800" lvl="8" indent="-228600" algn="l" rtl="0">
              <a:lnSpc>
                <a:spcPct val="100000"/>
              </a:lnSpc>
              <a:spcBef>
                <a:spcPts val="200"/>
              </a:spcBef>
              <a:spcAft>
                <a:spcPts val="0"/>
              </a:spcAft>
              <a:buClr>
                <a:schemeClr val="lt2"/>
              </a:buClr>
              <a:buSzPts val="1200"/>
              <a:buNone/>
              <a:defRPr sz="1200" b="1"/>
            </a:lvl9pPr>
          </a:lstStyle>
          <a:p>
            <a:endParaRPr/>
          </a:p>
        </p:txBody>
      </p:sp>
      <p:sp>
        <p:nvSpPr>
          <p:cNvPr id="275" name="Google Shape;275;g5db7f66693_0_467"/>
          <p:cNvSpPr txBox="1">
            <a:spLocks noGrp="1"/>
          </p:cNvSpPr>
          <p:nvPr>
            <p:ph type="body" idx="2"/>
          </p:nvPr>
        </p:nvSpPr>
        <p:spPr>
          <a:xfrm>
            <a:off x="457200" y="1631156"/>
            <a:ext cx="4040100" cy="2963400"/>
          </a:xfrm>
          <a:prstGeom prst="rect">
            <a:avLst/>
          </a:prstGeom>
          <a:noFill/>
          <a:ln>
            <a:noFill/>
          </a:ln>
        </p:spPr>
        <p:txBody>
          <a:bodyPr spcFirstLastPara="1" wrap="square" lIns="68575" tIns="34275" rIns="68575" bIns="34275" anchor="t" anchorCtr="0">
            <a:noAutofit/>
          </a:bodyPr>
          <a:lstStyle>
            <a:lvl1pPr marL="457200" lvl="0" indent="-342900" algn="l" rtl="0">
              <a:lnSpc>
                <a:spcPct val="100000"/>
              </a:lnSpc>
              <a:spcBef>
                <a:spcPts val="400"/>
              </a:spcBef>
              <a:spcAft>
                <a:spcPts val="0"/>
              </a:spcAft>
              <a:buClr>
                <a:schemeClr val="lt2"/>
              </a:buClr>
              <a:buSzPts val="1800"/>
              <a:buChar char="•"/>
              <a:defRPr sz="1800"/>
            </a:lvl1pPr>
            <a:lvl2pPr marL="914400" lvl="1" indent="-323850" algn="l" rtl="0">
              <a:lnSpc>
                <a:spcPct val="100000"/>
              </a:lnSpc>
              <a:spcBef>
                <a:spcPts val="300"/>
              </a:spcBef>
              <a:spcAft>
                <a:spcPts val="0"/>
              </a:spcAft>
              <a:buSzPts val="1500"/>
              <a:buChar char="•"/>
              <a:defRPr sz="1500"/>
            </a:lvl2pPr>
            <a:lvl3pPr marL="1371600" lvl="2" indent="-317500" algn="l" rtl="0">
              <a:lnSpc>
                <a:spcPct val="100000"/>
              </a:lnSpc>
              <a:spcBef>
                <a:spcPts val="300"/>
              </a:spcBef>
              <a:spcAft>
                <a:spcPts val="0"/>
              </a:spcAft>
              <a:buClr>
                <a:schemeClr val="lt2"/>
              </a:buClr>
              <a:buSzPts val="1400"/>
              <a:buChar char="•"/>
              <a:defRPr sz="1400"/>
            </a:lvl3pPr>
            <a:lvl4pPr marL="1828800" lvl="3" indent="-304800" algn="l" rtl="0">
              <a:lnSpc>
                <a:spcPct val="100000"/>
              </a:lnSpc>
              <a:spcBef>
                <a:spcPts val="200"/>
              </a:spcBef>
              <a:spcAft>
                <a:spcPts val="0"/>
              </a:spcAft>
              <a:buSzPts val="1200"/>
              <a:buChar char="•"/>
              <a:defRPr sz="1200"/>
            </a:lvl4pPr>
            <a:lvl5pPr marL="2286000" lvl="4" indent="-304800" algn="l" rtl="0">
              <a:lnSpc>
                <a:spcPct val="100000"/>
              </a:lnSpc>
              <a:spcBef>
                <a:spcPts val="200"/>
              </a:spcBef>
              <a:spcAft>
                <a:spcPts val="0"/>
              </a:spcAft>
              <a:buClr>
                <a:schemeClr val="lt2"/>
              </a:buClr>
              <a:buSzPts val="1200"/>
              <a:buChar char="•"/>
              <a:defRPr sz="1200"/>
            </a:lvl5pPr>
            <a:lvl6pPr marL="2743200" lvl="5" indent="-304800" algn="l" rtl="0">
              <a:lnSpc>
                <a:spcPct val="100000"/>
              </a:lnSpc>
              <a:spcBef>
                <a:spcPts val="200"/>
              </a:spcBef>
              <a:spcAft>
                <a:spcPts val="0"/>
              </a:spcAft>
              <a:buClr>
                <a:schemeClr val="lt2"/>
              </a:buClr>
              <a:buSzPts val="1200"/>
              <a:buChar char="•"/>
              <a:defRPr sz="1200"/>
            </a:lvl6pPr>
            <a:lvl7pPr marL="3200400" lvl="6" indent="-304800" algn="l" rtl="0">
              <a:lnSpc>
                <a:spcPct val="100000"/>
              </a:lnSpc>
              <a:spcBef>
                <a:spcPts val="200"/>
              </a:spcBef>
              <a:spcAft>
                <a:spcPts val="0"/>
              </a:spcAft>
              <a:buClr>
                <a:schemeClr val="lt2"/>
              </a:buClr>
              <a:buSzPts val="1200"/>
              <a:buChar char="•"/>
              <a:defRPr sz="1200"/>
            </a:lvl7pPr>
            <a:lvl8pPr marL="3657600" lvl="7" indent="-304800" algn="l" rtl="0">
              <a:lnSpc>
                <a:spcPct val="100000"/>
              </a:lnSpc>
              <a:spcBef>
                <a:spcPts val="200"/>
              </a:spcBef>
              <a:spcAft>
                <a:spcPts val="0"/>
              </a:spcAft>
              <a:buClr>
                <a:schemeClr val="lt2"/>
              </a:buClr>
              <a:buSzPts val="1200"/>
              <a:buChar char="•"/>
              <a:defRPr sz="1200"/>
            </a:lvl8pPr>
            <a:lvl9pPr marL="4114800" lvl="8" indent="-304800" algn="l" rtl="0">
              <a:lnSpc>
                <a:spcPct val="100000"/>
              </a:lnSpc>
              <a:spcBef>
                <a:spcPts val="200"/>
              </a:spcBef>
              <a:spcAft>
                <a:spcPts val="0"/>
              </a:spcAft>
              <a:buClr>
                <a:schemeClr val="lt2"/>
              </a:buClr>
              <a:buSzPts val="1200"/>
              <a:buChar char="•"/>
              <a:defRPr sz="1200"/>
            </a:lvl9pPr>
          </a:lstStyle>
          <a:p>
            <a:endParaRPr/>
          </a:p>
        </p:txBody>
      </p:sp>
      <p:sp>
        <p:nvSpPr>
          <p:cNvPr id="276" name="Google Shape;276;g5db7f66693_0_467"/>
          <p:cNvSpPr txBox="1">
            <a:spLocks noGrp="1"/>
          </p:cNvSpPr>
          <p:nvPr>
            <p:ph type="body" idx="3"/>
          </p:nvPr>
        </p:nvSpPr>
        <p:spPr>
          <a:xfrm>
            <a:off x="4645025" y="1151335"/>
            <a:ext cx="4041600" cy="4800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400"/>
              </a:spcBef>
              <a:spcAft>
                <a:spcPts val="0"/>
              </a:spcAft>
              <a:buClr>
                <a:schemeClr val="lt2"/>
              </a:buClr>
              <a:buSzPts val="1800"/>
              <a:buNone/>
              <a:defRPr sz="1800" b="1"/>
            </a:lvl1pPr>
            <a:lvl2pPr marL="914400" lvl="1" indent="-228600" algn="l" rtl="0">
              <a:lnSpc>
                <a:spcPct val="100000"/>
              </a:lnSpc>
              <a:spcBef>
                <a:spcPts val="300"/>
              </a:spcBef>
              <a:spcAft>
                <a:spcPts val="0"/>
              </a:spcAft>
              <a:buSzPts val="1500"/>
              <a:buNone/>
              <a:defRPr sz="1500" b="1"/>
            </a:lvl2pPr>
            <a:lvl3pPr marL="1371600" lvl="2" indent="-228600" algn="l" rtl="0">
              <a:lnSpc>
                <a:spcPct val="100000"/>
              </a:lnSpc>
              <a:spcBef>
                <a:spcPts val="300"/>
              </a:spcBef>
              <a:spcAft>
                <a:spcPts val="0"/>
              </a:spcAft>
              <a:buClr>
                <a:schemeClr val="lt2"/>
              </a:buClr>
              <a:buSzPts val="1400"/>
              <a:buNone/>
              <a:defRPr sz="1400" b="1"/>
            </a:lvl3pPr>
            <a:lvl4pPr marL="1828800" lvl="3" indent="-228600" algn="l" rtl="0">
              <a:lnSpc>
                <a:spcPct val="100000"/>
              </a:lnSpc>
              <a:spcBef>
                <a:spcPts val="200"/>
              </a:spcBef>
              <a:spcAft>
                <a:spcPts val="0"/>
              </a:spcAft>
              <a:buSzPts val="1200"/>
              <a:buNone/>
              <a:defRPr sz="1200" b="1"/>
            </a:lvl4pPr>
            <a:lvl5pPr marL="2286000" lvl="4" indent="-228600" algn="l" rtl="0">
              <a:lnSpc>
                <a:spcPct val="100000"/>
              </a:lnSpc>
              <a:spcBef>
                <a:spcPts val="200"/>
              </a:spcBef>
              <a:spcAft>
                <a:spcPts val="0"/>
              </a:spcAft>
              <a:buClr>
                <a:schemeClr val="lt2"/>
              </a:buClr>
              <a:buSzPts val="1200"/>
              <a:buNone/>
              <a:defRPr sz="1200" b="1"/>
            </a:lvl5pPr>
            <a:lvl6pPr marL="2743200" lvl="5" indent="-228600" algn="l" rtl="0">
              <a:lnSpc>
                <a:spcPct val="100000"/>
              </a:lnSpc>
              <a:spcBef>
                <a:spcPts val="200"/>
              </a:spcBef>
              <a:spcAft>
                <a:spcPts val="0"/>
              </a:spcAft>
              <a:buClr>
                <a:schemeClr val="lt2"/>
              </a:buClr>
              <a:buSzPts val="1200"/>
              <a:buNone/>
              <a:defRPr sz="1200" b="1"/>
            </a:lvl6pPr>
            <a:lvl7pPr marL="3200400" lvl="6" indent="-228600" algn="l" rtl="0">
              <a:lnSpc>
                <a:spcPct val="100000"/>
              </a:lnSpc>
              <a:spcBef>
                <a:spcPts val="200"/>
              </a:spcBef>
              <a:spcAft>
                <a:spcPts val="0"/>
              </a:spcAft>
              <a:buClr>
                <a:schemeClr val="lt2"/>
              </a:buClr>
              <a:buSzPts val="1200"/>
              <a:buNone/>
              <a:defRPr sz="1200" b="1"/>
            </a:lvl7pPr>
            <a:lvl8pPr marL="3657600" lvl="7" indent="-228600" algn="l" rtl="0">
              <a:lnSpc>
                <a:spcPct val="100000"/>
              </a:lnSpc>
              <a:spcBef>
                <a:spcPts val="200"/>
              </a:spcBef>
              <a:spcAft>
                <a:spcPts val="0"/>
              </a:spcAft>
              <a:buClr>
                <a:schemeClr val="lt2"/>
              </a:buClr>
              <a:buSzPts val="1200"/>
              <a:buNone/>
              <a:defRPr sz="1200" b="1"/>
            </a:lvl8pPr>
            <a:lvl9pPr marL="4114800" lvl="8" indent="-228600" algn="l" rtl="0">
              <a:lnSpc>
                <a:spcPct val="100000"/>
              </a:lnSpc>
              <a:spcBef>
                <a:spcPts val="200"/>
              </a:spcBef>
              <a:spcAft>
                <a:spcPts val="0"/>
              </a:spcAft>
              <a:buClr>
                <a:schemeClr val="lt2"/>
              </a:buClr>
              <a:buSzPts val="1200"/>
              <a:buNone/>
              <a:defRPr sz="1200" b="1"/>
            </a:lvl9pPr>
          </a:lstStyle>
          <a:p>
            <a:endParaRPr/>
          </a:p>
        </p:txBody>
      </p:sp>
      <p:sp>
        <p:nvSpPr>
          <p:cNvPr id="277" name="Google Shape;277;g5db7f66693_0_467"/>
          <p:cNvSpPr txBox="1">
            <a:spLocks noGrp="1"/>
          </p:cNvSpPr>
          <p:nvPr>
            <p:ph type="body" idx="4"/>
          </p:nvPr>
        </p:nvSpPr>
        <p:spPr>
          <a:xfrm>
            <a:off x="4645025" y="1631156"/>
            <a:ext cx="4041600" cy="2963400"/>
          </a:xfrm>
          <a:prstGeom prst="rect">
            <a:avLst/>
          </a:prstGeom>
          <a:noFill/>
          <a:ln>
            <a:noFill/>
          </a:ln>
        </p:spPr>
        <p:txBody>
          <a:bodyPr spcFirstLastPara="1" wrap="square" lIns="68575" tIns="34275" rIns="68575" bIns="34275" anchor="t" anchorCtr="0">
            <a:noAutofit/>
          </a:bodyPr>
          <a:lstStyle>
            <a:lvl1pPr marL="457200" lvl="0" indent="-342900" algn="l" rtl="0">
              <a:lnSpc>
                <a:spcPct val="100000"/>
              </a:lnSpc>
              <a:spcBef>
                <a:spcPts val="400"/>
              </a:spcBef>
              <a:spcAft>
                <a:spcPts val="0"/>
              </a:spcAft>
              <a:buClr>
                <a:schemeClr val="lt2"/>
              </a:buClr>
              <a:buSzPts val="1800"/>
              <a:buChar char="•"/>
              <a:defRPr sz="1800"/>
            </a:lvl1pPr>
            <a:lvl2pPr marL="914400" lvl="1" indent="-323850" algn="l" rtl="0">
              <a:lnSpc>
                <a:spcPct val="100000"/>
              </a:lnSpc>
              <a:spcBef>
                <a:spcPts val="300"/>
              </a:spcBef>
              <a:spcAft>
                <a:spcPts val="0"/>
              </a:spcAft>
              <a:buSzPts val="1500"/>
              <a:buChar char="•"/>
              <a:defRPr sz="1500"/>
            </a:lvl2pPr>
            <a:lvl3pPr marL="1371600" lvl="2" indent="-317500" algn="l" rtl="0">
              <a:lnSpc>
                <a:spcPct val="100000"/>
              </a:lnSpc>
              <a:spcBef>
                <a:spcPts val="300"/>
              </a:spcBef>
              <a:spcAft>
                <a:spcPts val="0"/>
              </a:spcAft>
              <a:buClr>
                <a:schemeClr val="lt2"/>
              </a:buClr>
              <a:buSzPts val="1400"/>
              <a:buChar char="•"/>
              <a:defRPr sz="1400"/>
            </a:lvl3pPr>
            <a:lvl4pPr marL="1828800" lvl="3" indent="-304800" algn="l" rtl="0">
              <a:lnSpc>
                <a:spcPct val="100000"/>
              </a:lnSpc>
              <a:spcBef>
                <a:spcPts val="200"/>
              </a:spcBef>
              <a:spcAft>
                <a:spcPts val="0"/>
              </a:spcAft>
              <a:buSzPts val="1200"/>
              <a:buChar char="•"/>
              <a:defRPr sz="1200"/>
            </a:lvl4pPr>
            <a:lvl5pPr marL="2286000" lvl="4" indent="-304800" algn="l" rtl="0">
              <a:lnSpc>
                <a:spcPct val="100000"/>
              </a:lnSpc>
              <a:spcBef>
                <a:spcPts val="200"/>
              </a:spcBef>
              <a:spcAft>
                <a:spcPts val="0"/>
              </a:spcAft>
              <a:buClr>
                <a:schemeClr val="lt2"/>
              </a:buClr>
              <a:buSzPts val="1200"/>
              <a:buChar char="•"/>
              <a:defRPr sz="1200"/>
            </a:lvl5pPr>
            <a:lvl6pPr marL="2743200" lvl="5" indent="-304800" algn="l" rtl="0">
              <a:lnSpc>
                <a:spcPct val="100000"/>
              </a:lnSpc>
              <a:spcBef>
                <a:spcPts val="200"/>
              </a:spcBef>
              <a:spcAft>
                <a:spcPts val="0"/>
              </a:spcAft>
              <a:buClr>
                <a:schemeClr val="lt2"/>
              </a:buClr>
              <a:buSzPts val="1200"/>
              <a:buChar char="•"/>
              <a:defRPr sz="1200"/>
            </a:lvl6pPr>
            <a:lvl7pPr marL="3200400" lvl="6" indent="-304800" algn="l" rtl="0">
              <a:lnSpc>
                <a:spcPct val="100000"/>
              </a:lnSpc>
              <a:spcBef>
                <a:spcPts val="200"/>
              </a:spcBef>
              <a:spcAft>
                <a:spcPts val="0"/>
              </a:spcAft>
              <a:buClr>
                <a:schemeClr val="lt2"/>
              </a:buClr>
              <a:buSzPts val="1200"/>
              <a:buChar char="•"/>
              <a:defRPr sz="1200"/>
            </a:lvl7pPr>
            <a:lvl8pPr marL="3657600" lvl="7" indent="-304800" algn="l" rtl="0">
              <a:lnSpc>
                <a:spcPct val="100000"/>
              </a:lnSpc>
              <a:spcBef>
                <a:spcPts val="200"/>
              </a:spcBef>
              <a:spcAft>
                <a:spcPts val="0"/>
              </a:spcAft>
              <a:buClr>
                <a:schemeClr val="lt2"/>
              </a:buClr>
              <a:buSzPts val="1200"/>
              <a:buChar char="•"/>
              <a:defRPr sz="1200"/>
            </a:lvl8pPr>
            <a:lvl9pPr marL="4114800" lvl="8" indent="-304800" algn="l" rtl="0">
              <a:lnSpc>
                <a:spcPct val="100000"/>
              </a:lnSpc>
              <a:spcBef>
                <a:spcPts val="200"/>
              </a:spcBef>
              <a:spcAft>
                <a:spcPts val="0"/>
              </a:spcAft>
              <a:buClr>
                <a:schemeClr val="lt2"/>
              </a:buClr>
              <a:buSzPts val="1200"/>
              <a:buChar char="•"/>
              <a:defRPr sz="1200"/>
            </a:lvl9pPr>
          </a:lstStyle>
          <a:p>
            <a:endParaRPr/>
          </a:p>
        </p:txBody>
      </p:sp>
      <p:sp>
        <p:nvSpPr>
          <p:cNvPr id="278" name="Google Shape;278;g5db7f66693_0_467"/>
          <p:cNvSpPr txBox="1">
            <a:spLocks noGrp="1"/>
          </p:cNvSpPr>
          <p:nvPr>
            <p:ph type="dt" idx="10"/>
          </p:nvPr>
        </p:nvSpPr>
        <p:spPr>
          <a:xfrm>
            <a:off x="685800" y="4686300"/>
            <a:ext cx="1905000" cy="3429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9" name="Google Shape;279;g5db7f66693_0_467"/>
          <p:cNvSpPr txBox="1">
            <a:spLocks noGrp="1"/>
          </p:cNvSpPr>
          <p:nvPr>
            <p:ph type="ftr" idx="11"/>
          </p:nvPr>
        </p:nvSpPr>
        <p:spPr>
          <a:xfrm>
            <a:off x="3124200" y="4686300"/>
            <a:ext cx="2895600" cy="3429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0" name="Google Shape;280;g5db7f66693_0_467"/>
          <p:cNvSpPr txBox="1">
            <a:spLocks noGrp="1"/>
          </p:cNvSpPr>
          <p:nvPr>
            <p:ph type="sldNum" idx="12"/>
          </p:nvPr>
        </p:nvSpPr>
        <p:spPr>
          <a:xfrm>
            <a:off x="6553200" y="4686300"/>
            <a:ext cx="1905000" cy="3429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1"/>
        <p:cNvGrpSpPr/>
        <p:nvPr/>
      </p:nvGrpSpPr>
      <p:grpSpPr>
        <a:xfrm>
          <a:off x="0" y="0"/>
          <a:ext cx="0" cy="0"/>
          <a:chOff x="0" y="0"/>
          <a:chExt cx="0" cy="0"/>
        </a:xfrm>
      </p:grpSpPr>
      <p:sp>
        <p:nvSpPr>
          <p:cNvPr id="282" name="Google Shape;282;g5db7f66693_0_476"/>
          <p:cNvSpPr txBox="1">
            <a:spLocks noGrp="1"/>
          </p:cNvSpPr>
          <p:nvPr>
            <p:ph type="title"/>
          </p:nvPr>
        </p:nvSpPr>
        <p:spPr>
          <a:xfrm>
            <a:off x="457200" y="204788"/>
            <a:ext cx="3008400" cy="8715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SzPts val="1100"/>
              <a:buNone/>
              <a:defRPr sz="1500" b="1"/>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3" name="Google Shape;283;g5db7f66693_0_476"/>
          <p:cNvSpPr txBox="1">
            <a:spLocks noGrp="1"/>
          </p:cNvSpPr>
          <p:nvPr>
            <p:ph type="body" idx="1"/>
          </p:nvPr>
        </p:nvSpPr>
        <p:spPr>
          <a:xfrm>
            <a:off x="3575050" y="204788"/>
            <a:ext cx="5111700" cy="4389600"/>
          </a:xfrm>
          <a:prstGeom prst="rect">
            <a:avLst/>
          </a:prstGeom>
          <a:noFill/>
          <a:ln>
            <a:noFill/>
          </a:ln>
        </p:spPr>
        <p:txBody>
          <a:bodyPr spcFirstLastPara="1" wrap="square" lIns="68575" tIns="34275" rIns="68575" bIns="34275" anchor="t" anchorCtr="0">
            <a:noAutofit/>
          </a:bodyPr>
          <a:lstStyle>
            <a:lvl1pPr marL="457200" lvl="0" indent="-381000" algn="l" rtl="0">
              <a:lnSpc>
                <a:spcPct val="100000"/>
              </a:lnSpc>
              <a:spcBef>
                <a:spcPts val="500"/>
              </a:spcBef>
              <a:spcAft>
                <a:spcPts val="0"/>
              </a:spcAft>
              <a:buClr>
                <a:schemeClr val="lt2"/>
              </a:buClr>
              <a:buSzPts val="2400"/>
              <a:buChar char="•"/>
              <a:defRPr sz="2400"/>
            </a:lvl1pPr>
            <a:lvl2pPr marL="914400" lvl="1" indent="-361950" algn="l" rtl="0">
              <a:lnSpc>
                <a:spcPct val="100000"/>
              </a:lnSpc>
              <a:spcBef>
                <a:spcPts val="400"/>
              </a:spcBef>
              <a:spcAft>
                <a:spcPts val="0"/>
              </a:spcAft>
              <a:buSzPts val="2100"/>
              <a:buChar char="•"/>
              <a:defRPr sz="2100"/>
            </a:lvl2pPr>
            <a:lvl3pPr marL="1371600" lvl="2" indent="-342900" algn="l" rtl="0">
              <a:lnSpc>
                <a:spcPct val="100000"/>
              </a:lnSpc>
              <a:spcBef>
                <a:spcPts val="400"/>
              </a:spcBef>
              <a:spcAft>
                <a:spcPts val="0"/>
              </a:spcAft>
              <a:buClr>
                <a:schemeClr val="lt2"/>
              </a:buClr>
              <a:buSzPts val="1800"/>
              <a:buChar char="•"/>
              <a:defRPr sz="1800"/>
            </a:lvl3pPr>
            <a:lvl4pPr marL="1828800" lvl="3" indent="-323850" algn="l" rtl="0">
              <a:lnSpc>
                <a:spcPct val="100000"/>
              </a:lnSpc>
              <a:spcBef>
                <a:spcPts val="300"/>
              </a:spcBef>
              <a:spcAft>
                <a:spcPts val="0"/>
              </a:spcAft>
              <a:buSzPts val="1500"/>
              <a:buChar char="•"/>
              <a:defRPr sz="1500"/>
            </a:lvl4pPr>
            <a:lvl5pPr marL="2286000" lvl="4" indent="-323850" algn="l" rtl="0">
              <a:lnSpc>
                <a:spcPct val="100000"/>
              </a:lnSpc>
              <a:spcBef>
                <a:spcPts val="300"/>
              </a:spcBef>
              <a:spcAft>
                <a:spcPts val="0"/>
              </a:spcAft>
              <a:buClr>
                <a:schemeClr val="lt2"/>
              </a:buClr>
              <a:buSzPts val="1500"/>
              <a:buChar char="•"/>
              <a:defRPr sz="1500"/>
            </a:lvl5pPr>
            <a:lvl6pPr marL="2743200" lvl="5" indent="-323850" algn="l" rtl="0">
              <a:lnSpc>
                <a:spcPct val="100000"/>
              </a:lnSpc>
              <a:spcBef>
                <a:spcPts val="300"/>
              </a:spcBef>
              <a:spcAft>
                <a:spcPts val="0"/>
              </a:spcAft>
              <a:buClr>
                <a:schemeClr val="lt2"/>
              </a:buClr>
              <a:buSzPts val="1500"/>
              <a:buChar char="•"/>
              <a:defRPr sz="1500"/>
            </a:lvl6pPr>
            <a:lvl7pPr marL="3200400" lvl="6" indent="-323850" algn="l" rtl="0">
              <a:lnSpc>
                <a:spcPct val="100000"/>
              </a:lnSpc>
              <a:spcBef>
                <a:spcPts val="300"/>
              </a:spcBef>
              <a:spcAft>
                <a:spcPts val="0"/>
              </a:spcAft>
              <a:buClr>
                <a:schemeClr val="lt2"/>
              </a:buClr>
              <a:buSzPts val="1500"/>
              <a:buChar char="•"/>
              <a:defRPr sz="1500"/>
            </a:lvl7pPr>
            <a:lvl8pPr marL="3657600" lvl="7" indent="-323850" algn="l" rtl="0">
              <a:lnSpc>
                <a:spcPct val="100000"/>
              </a:lnSpc>
              <a:spcBef>
                <a:spcPts val="300"/>
              </a:spcBef>
              <a:spcAft>
                <a:spcPts val="0"/>
              </a:spcAft>
              <a:buClr>
                <a:schemeClr val="lt2"/>
              </a:buClr>
              <a:buSzPts val="1500"/>
              <a:buChar char="•"/>
              <a:defRPr sz="1500"/>
            </a:lvl8pPr>
            <a:lvl9pPr marL="4114800" lvl="8" indent="-323850" algn="l" rtl="0">
              <a:lnSpc>
                <a:spcPct val="100000"/>
              </a:lnSpc>
              <a:spcBef>
                <a:spcPts val="300"/>
              </a:spcBef>
              <a:spcAft>
                <a:spcPts val="0"/>
              </a:spcAft>
              <a:buClr>
                <a:schemeClr val="lt2"/>
              </a:buClr>
              <a:buSzPts val="1500"/>
              <a:buChar char="•"/>
              <a:defRPr sz="1500"/>
            </a:lvl9pPr>
          </a:lstStyle>
          <a:p>
            <a:endParaRPr/>
          </a:p>
        </p:txBody>
      </p:sp>
      <p:sp>
        <p:nvSpPr>
          <p:cNvPr id="284" name="Google Shape;284;g5db7f66693_0_476"/>
          <p:cNvSpPr txBox="1">
            <a:spLocks noGrp="1"/>
          </p:cNvSpPr>
          <p:nvPr>
            <p:ph type="body" idx="2"/>
          </p:nvPr>
        </p:nvSpPr>
        <p:spPr>
          <a:xfrm>
            <a:off x="457200" y="1076325"/>
            <a:ext cx="3008400" cy="3518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200"/>
              </a:spcBef>
              <a:spcAft>
                <a:spcPts val="0"/>
              </a:spcAft>
              <a:buClr>
                <a:schemeClr val="lt2"/>
              </a:buClr>
              <a:buSzPts val="1100"/>
              <a:buNone/>
              <a:defRPr sz="1100"/>
            </a:lvl1pPr>
            <a:lvl2pPr marL="914400" lvl="1" indent="-228600" algn="l" rtl="0">
              <a:lnSpc>
                <a:spcPct val="100000"/>
              </a:lnSpc>
              <a:spcBef>
                <a:spcPts val="200"/>
              </a:spcBef>
              <a:spcAft>
                <a:spcPts val="0"/>
              </a:spcAft>
              <a:buSzPts val="900"/>
              <a:buNone/>
              <a:defRPr sz="900"/>
            </a:lvl2pPr>
            <a:lvl3pPr marL="1371600" lvl="2" indent="-228600" algn="l" rtl="0">
              <a:lnSpc>
                <a:spcPct val="100000"/>
              </a:lnSpc>
              <a:spcBef>
                <a:spcPts val="200"/>
              </a:spcBef>
              <a:spcAft>
                <a:spcPts val="0"/>
              </a:spcAft>
              <a:buClr>
                <a:schemeClr val="lt2"/>
              </a:buClr>
              <a:buSzPts val="800"/>
              <a:buNone/>
              <a:defRPr sz="800"/>
            </a:lvl3pPr>
            <a:lvl4pPr marL="1828800" lvl="3" indent="-228600" algn="l" rtl="0">
              <a:lnSpc>
                <a:spcPct val="100000"/>
              </a:lnSpc>
              <a:spcBef>
                <a:spcPts val="100"/>
              </a:spcBef>
              <a:spcAft>
                <a:spcPts val="0"/>
              </a:spcAft>
              <a:buSzPts val="700"/>
              <a:buNone/>
              <a:defRPr sz="700"/>
            </a:lvl4pPr>
            <a:lvl5pPr marL="2286000" lvl="4" indent="-228600" algn="l" rtl="0">
              <a:lnSpc>
                <a:spcPct val="100000"/>
              </a:lnSpc>
              <a:spcBef>
                <a:spcPts val="100"/>
              </a:spcBef>
              <a:spcAft>
                <a:spcPts val="0"/>
              </a:spcAft>
              <a:buClr>
                <a:schemeClr val="lt2"/>
              </a:buClr>
              <a:buSzPts val="700"/>
              <a:buNone/>
              <a:defRPr sz="700"/>
            </a:lvl5pPr>
            <a:lvl6pPr marL="2743200" lvl="5" indent="-228600" algn="l" rtl="0">
              <a:lnSpc>
                <a:spcPct val="100000"/>
              </a:lnSpc>
              <a:spcBef>
                <a:spcPts val="100"/>
              </a:spcBef>
              <a:spcAft>
                <a:spcPts val="0"/>
              </a:spcAft>
              <a:buClr>
                <a:schemeClr val="lt2"/>
              </a:buClr>
              <a:buSzPts val="700"/>
              <a:buNone/>
              <a:defRPr sz="700"/>
            </a:lvl6pPr>
            <a:lvl7pPr marL="3200400" lvl="6" indent="-228600" algn="l" rtl="0">
              <a:lnSpc>
                <a:spcPct val="100000"/>
              </a:lnSpc>
              <a:spcBef>
                <a:spcPts val="100"/>
              </a:spcBef>
              <a:spcAft>
                <a:spcPts val="0"/>
              </a:spcAft>
              <a:buClr>
                <a:schemeClr val="lt2"/>
              </a:buClr>
              <a:buSzPts val="700"/>
              <a:buNone/>
              <a:defRPr sz="700"/>
            </a:lvl7pPr>
            <a:lvl8pPr marL="3657600" lvl="7" indent="-228600" algn="l" rtl="0">
              <a:lnSpc>
                <a:spcPct val="100000"/>
              </a:lnSpc>
              <a:spcBef>
                <a:spcPts val="100"/>
              </a:spcBef>
              <a:spcAft>
                <a:spcPts val="0"/>
              </a:spcAft>
              <a:buClr>
                <a:schemeClr val="lt2"/>
              </a:buClr>
              <a:buSzPts val="700"/>
              <a:buNone/>
              <a:defRPr sz="700"/>
            </a:lvl8pPr>
            <a:lvl9pPr marL="4114800" lvl="8" indent="-228600" algn="l" rtl="0">
              <a:lnSpc>
                <a:spcPct val="100000"/>
              </a:lnSpc>
              <a:spcBef>
                <a:spcPts val="100"/>
              </a:spcBef>
              <a:spcAft>
                <a:spcPts val="0"/>
              </a:spcAft>
              <a:buClr>
                <a:schemeClr val="lt2"/>
              </a:buClr>
              <a:buSzPts val="700"/>
              <a:buNone/>
              <a:defRPr sz="700"/>
            </a:lvl9pPr>
          </a:lstStyle>
          <a:p>
            <a:endParaRPr/>
          </a:p>
        </p:txBody>
      </p:sp>
      <p:sp>
        <p:nvSpPr>
          <p:cNvPr id="285" name="Google Shape;285;g5db7f66693_0_476"/>
          <p:cNvSpPr txBox="1">
            <a:spLocks noGrp="1"/>
          </p:cNvSpPr>
          <p:nvPr>
            <p:ph type="dt" idx="10"/>
          </p:nvPr>
        </p:nvSpPr>
        <p:spPr>
          <a:xfrm>
            <a:off x="685800" y="4686300"/>
            <a:ext cx="1905000" cy="3429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6" name="Google Shape;286;g5db7f66693_0_476"/>
          <p:cNvSpPr txBox="1">
            <a:spLocks noGrp="1"/>
          </p:cNvSpPr>
          <p:nvPr>
            <p:ph type="ftr" idx="11"/>
          </p:nvPr>
        </p:nvSpPr>
        <p:spPr>
          <a:xfrm>
            <a:off x="3124200" y="4686300"/>
            <a:ext cx="2895600" cy="3429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7" name="Google Shape;287;g5db7f66693_0_476"/>
          <p:cNvSpPr txBox="1">
            <a:spLocks noGrp="1"/>
          </p:cNvSpPr>
          <p:nvPr>
            <p:ph type="sldNum" idx="12"/>
          </p:nvPr>
        </p:nvSpPr>
        <p:spPr>
          <a:xfrm>
            <a:off x="6553200" y="4686300"/>
            <a:ext cx="1905000" cy="3429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8"/>
        <p:cNvGrpSpPr/>
        <p:nvPr/>
      </p:nvGrpSpPr>
      <p:grpSpPr>
        <a:xfrm>
          <a:off x="0" y="0"/>
          <a:ext cx="0" cy="0"/>
          <a:chOff x="0" y="0"/>
          <a:chExt cx="0" cy="0"/>
        </a:xfrm>
      </p:grpSpPr>
      <p:sp>
        <p:nvSpPr>
          <p:cNvPr id="289" name="Google Shape;289;g5db7f66693_0_483"/>
          <p:cNvSpPr txBox="1">
            <a:spLocks noGrp="1"/>
          </p:cNvSpPr>
          <p:nvPr>
            <p:ph type="title"/>
          </p:nvPr>
        </p:nvSpPr>
        <p:spPr>
          <a:xfrm>
            <a:off x="1792288" y="3600450"/>
            <a:ext cx="5486400" cy="4251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SzPts val="1100"/>
              <a:buNone/>
              <a:defRPr sz="1500" b="1"/>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0" name="Google Shape;290;g5db7f66693_0_483"/>
          <p:cNvSpPr>
            <a:spLocks noGrp="1"/>
          </p:cNvSpPr>
          <p:nvPr>
            <p:ph type="pic" idx="2"/>
          </p:nvPr>
        </p:nvSpPr>
        <p:spPr>
          <a:xfrm>
            <a:off x="1792288" y="459581"/>
            <a:ext cx="5486400" cy="3086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500"/>
              </a:spcBef>
              <a:spcAft>
                <a:spcPts val="0"/>
              </a:spcAft>
              <a:buClr>
                <a:schemeClr val="lt2"/>
              </a:buClr>
              <a:buSzPts val="2400"/>
              <a:buFont typeface="Times"/>
              <a:buNone/>
              <a:defRPr sz="2400" b="0" i="0" u="none" strike="noStrike" cap="none">
                <a:solidFill>
                  <a:schemeClr val="lt2"/>
                </a:solidFill>
                <a:latin typeface="Arial"/>
                <a:ea typeface="Arial"/>
                <a:cs typeface="Arial"/>
                <a:sym typeface="Arial"/>
              </a:defRPr>
            </a:lvl1pPr>
            <a:lvl2pPr marR="0" lvl="1" algn="l" rtl="0">
              <a:lnSpc>
                <a:spcPct val="100000"/>
              </a:lnSpc>
              <a:spcBef>
                <a:spcPts val="400"/>
              </a:spcBef>
              <a:spcAft>
                <a:spcPts val="0"/>
              </a:spcAft>
              <a:buClr>
                <a:srgbClr val="CF142B"/>
              </a:buClr>
              <a:buSzPts val="2100"/>
              <a:buFont typeface="Times"/>
              <a:buNone/>
              <a:defRPr sz="2100" b="0" i="0" u="none" strike="noStrike" cap="none">
                <a:solidFill>
                  <a:schemeClr val="lt2"/>
                </a:solidFill>
                <a:latin typeface="Arial"/>
                <a:ea typeface="Arial"/>
                <a:cs typeface="Arial"/>
                <a:sym typeface="Arial"/>
              </a:defRPr>
            </a:lvl2pPr>
            <a:lvl3pPr marR="0" lvl="2" algn="l" rtl="0">
              <a:lnSpc>
                <a:spcPct val="100000"/>
              </a:lnSpc>
              <a:spcBef>
                <a:spcPts val="400"/>
              </a:spcBef>
              <a:spcAft>
                <a:spcPts val="0"/>
              </a:spcAft>
              <a:buClr>
                <a:schemeClr val="lt2"/>
              </a:buClr>
              <a:buSzPts val="1800"/>
              <a:buFont typeface="Times"/>
              <a:buNone/>
              <a:defRPr sz="1800" b="0" i="0" u="none" strike="noStrike" cap="none">
                <a:solidFill>
                  <a:schemeClr val="lt2"/>
                </a:solidFill>
                <a:latin typeface="Arial"/>
                <a:ea typeface="Arial"/>
                <a:cs typeface="Arial"/>
                <a:sym typeface="Arial"/>
              </a:defRPr>
            </a:lvl3pPr>
            <a:lvl4pPr marR="0" lvl="3" algn="l" rtl="0">
              <a:lnSpc>
                <a:spcPct val="100000"/>
              </a:lnSpc>
              <a:spcBef>
                <a:spcPts val="300"/>
              </a:spcBef>
              <a:spcAft>
                <a:spcPts val="0"/>
              </a:spcAft>
              <a:buClr>
                <a:srgbClr val="CF142B"/>
              </a:buClr>
              <a:buSzPts val="1500"/>
              <a:buFont typeface="Times"/>
              <a:buNone/>
              <a:defRPr sz="1500" b="0" i="0" u="none" strike="noStrike" cap="none">
                <a:solidFill>
                  <a:schemeClr val="lt2"/>
                </a:solidFill>
                <a:latin typeface="Arial"/>
                <a:ea typeface="Arial"/>
                <a:cs typeface="Arial"/>
                <a:sym typeface="Arial"/>
              </a:defRPr>
            </a:lvl4pPr>
            <a:lvl5pPr marR="0" lvl="4" algn="l" rtl="0">
              <a:lnSpc>
                <a:spcPct val="100000"/>
              </a:lnSpc>
              <a:spcBef>
                <a:spcPts val="300"/>
              </a:spcBef>
              <a:spcAft>
                <a:spcPts val="0"/>
              </a:spcAft>
              <a:buClr>
                <a:schemeClr val="lt2"/>
              </a:buClr>
              <a:buSzPts val="1500"/>
              <a:buFont typeface="Times"/>
              <a:buNone/>
              <a:defRPr sz="1500" b="0" i="0" u="none" strike="noStrike" cap="none">
                <a:solidFill>
                  <a:schemeClr val="lt2"/>
                </a:solidFill>
                <a:latin typeface="Arial"/>
                <a:ea typeface="Arial"/>
                <a:cs typeface="Arial"/>
                <a:sym typeface="Arial"/>
              </a:defRPr>
            </a:lvl5pPr>
            <a:lvl6pPr marR="0" lvl="5" algn="l" rtl="0">
              <a:lnSpc>
                <a:spcPct val="100000"/>
              </a:lnSpc>
              <a:spcBef>
                <a:spcPts val="300"/>
              </a:spcBef>
              <a:spcAft>
                <a:spcPts val="0"/>
              </a:spcAft>
              <a:buClr>
                <a:schemeClr val="lt2"/>
              </a:buClr>
              <a:buSzPts val="1500"/>
              <a:buFont typeface="Times"/>
              <a:buNone/>
              <a:defRPr sz="1500" b="0" i="0" u="none" strike="noStrike" cap="none">
                <a:solidFill>
                  <a:schemeClr val="lt2"/>
                </a:solidFill>
                <a:latin typeface="Arial"/>
                <a:ea typeface="Arial"/>
                <a:cs typeface="Arial"/>
                <a:sym typeface="Arial"/>
              </a:defRPr>
            </a:lvl6pPr>
            <a:lvl7pPr marR="0" lvl="6" algn="l" rtl="0">
              <a:lnSpc>
                <a:spcPct val="100000"/>
              </a:lnSpc>
              <a:spcBef>
                <a:spcPts val="300"/>
              </a:spcBef>
              <a:spcAft>
                <a:spcPts val="0"/>
              </a:spcAft>
              <a:buClr>
                <a:schemeClr val="lt2"/>
              </a:buClr>
              <a:buSzPts val="1500"/>
              <a:buFont typeface="Times"/>
              <a:buNone/>
              <a:defRPr sz="1500" b="0" i="0" u="none" strike="noStrike" cap="none">
                <a:solidFill>
                  <a:schemeClr val="lt2"/>
                </a:solidFill>
                <a:latin typeface="Arial"/>
                <a:ea typeface="Arial"/>
                <a:cs typeface="Arial"/>
                <a:sym typeface="Arial"/>
              </a:defRPr>
            </a:lvl7pPr>
            <a:lvl8pPr marR="0" lvl="7" algn="l" rtl="0">
              <a:lnSpc>
                <a:spcPct val="100000"/>
              </a:lnSpc>
              <a:spcBef>
                <a:spcPts val="300"/>
              </a:spcBef>
              <a:spcAft>
                <a:spcPts val="0"/>
              </a:spcAft>
              <a:buClr>
                <a:schemeClr val="lt2"/>
              </a:buClr>
              <a:buSzPts val="1500"/>
              <a:buFont typeface="Times"/>
              <a:buNone/>
              <a:defRPr sz="1500" b="0" i="0" u="none" strike="noStrike" cap="none">
                <a:solidFill>
                  <a:schemeClr val="lt2"/>
                </a:solidFill>
                <a:latin typeface="Arial"/>
                <a:ea typeface="Arial"/>
                <a:cs typeface="Arial"/>
                <a:sym typeface="Arial"/>
              </a:defRPr>
            </a:lvl8pPr>
            <a:lvl9pPr marR="0" lvl="8" algn="l" rtl="0">
              <a:lnSpc>
                <a:spcPct val="100000"/>
              </a:lnSpc>
              <a:spcBef>
                <a:spcPts val="300"/>
              </a:spcBef>
              <a:spcAft>
                <a:spcPts val="0"/>
              </a:spcAft>
              <a:buClr>
                <a:schemeClr val="lt2"/>
              </a:buClr>
              <a:buSzPts val="1500"/>
              <a:buFont typeface="Times"/>
              <a:buNone/>
              <a:defRPr sz="1500" b="0" i="0" u="none" strike="noStrike" cap="none">
                <a:solidFill>
                  <a:schemeClr val="lt2"/>
                </a:solidFill>
                <a:latin typeface="Arial"/>
                <a:ea typeface="Arial"/>
                <a:cs typeface="Arial"/>
                <a:sym typeface="Arial"/>
              </a:defRPr>
            </a:lvl9pPr>
          </a:lstStyle>
          <a:p>
            <a:endParaRPr/>
          </a:p>
        </p:txBody>
      </p:sp>
      <p:sp>
        <p:nvSpPr>
          <p:cNvPr id="291" name="Google Shape;291;g5db7f66693_0_483"/>
          <p:cNvSpPr txBox="1">
            <a:spLocks noGrp="1"/>
          </p:cNvSpPr>
          <p:nvPr>
            <p:ph type="body" idx="1"/>
          </p:nvPr>
        </p:nvSpPr>
        <p:spPr>
          <a:xfrm>
            <a:off x="1792288" y="4025503"/>
            <a:ext cx="5486400" cy="6036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200"/>
              </a:spcBef>
              <a:spcAft>
                <a:spcPts val="0"/>
              </a:spcAft>
              <a:buClr>
                <a:schemeClr val="lt2"/>
              </a:buClr>
              <a:buSzPts val="1100"/>
              <a:buNone/>
              <a:defRPr sz="1100"/>
            </a:lvl1pPr>
            <a:lvl2pPr marL="914400" lvl="1" indent="-228600" algn="l" rtl="0">
              <a:lnSpc>
                <a:spcPct val="100000"/>
              </a:lnSpc>
              <a:spcBef>
                <a:spcPts val="200"/>
              </a:spcBef>
              <a:spcAft>
                <a:spcPts val="0"/>
              </a:spcAft>
              <a:buSzPts val="900"/>
              <a:buNone/>
              <a:defRPr sz="900"/>
            </a:lvl2pPr>
            <a:lvl3pPr marL="1371600" lvl="2" indent="-228600" algn="l" rtl="0">
              <a:lnSpc>
                <a:spcPct val="100000"/>
              </a:lnSpc>
              <a:spcBef>
                <a:spcPts val="200"/>
              </a:spcBef>
              <a:spcAft>
                <a:spcPts val="0"/>
              </a:spcAft>
              <a:buClr>
                <a:schemeClr val="lt2"/>
              </a:buClr>
              <a:buSzPts val="800"/>
              <a:buNone/>
              <a:defRPr sz="800"/>
            </a:lvl3pPr>
            <a:lvl4pPr marL="1828800" lvl="3" indent="-228600" algn="l" rtl="0">
              <a:lnSpc>
                <a:spcPct val="100000"/>
              </a:lnSpc>
              <a:spcBef>
                <a:spcPts val="100"/>
              </a:spcBef>
              <a:spcAft>
                <a:spcPts val="0"/>
              </a:spcAft>
              <a:buSzPts val="700"/>
              <a:buNone/>
              <a:defRPr sz="700"/>
            </a:lvl4pPr>
            <a:lvl5pPr marL="2286000" lvl="4" indent="-228600" algn="l" rtl="0">
              <a:lnSpc>
                <a:spcPct val="100000"/>
              </a:lnSpc>
              <a:spcBef>
                <a:spcPts val="100"/>
              </a:spcBef>
              <a:spcAft>
                <a:spcPts val="0"/>
              </a:spcAft>
              <a:buClr>
                <a:schemeClr val="lt2"/>
              </a:buClr>
              <a:buSzPts val="700"/>
              <a:buNone/>
              <a:defRPr sz="700"/>
            </a:lvl5pPr>
            <a:lvl6pPr marL="2743200" lvl="5" indent="-228600" algn="l" rtl="0">
              <a:lnSpc>
                <a:spcPct val="100000"/>
              </a:lnSpc>
              <a:spcBef>
                <a:spcPts val="100"/>
              </a:spcBef>
              <a:spcAft>
                <a:spcPts val="0"/>
              </a:spcAft>
              <a:buClr>
                <a:schemeClr val="lt2"/>
              </a:buClr>
              <a:buSzPts val="700"/>
              <a:buNone/>
              <a:defRPr sz="700"/>
            </a:lvl6pPr>
            <a:lvl7pPr marL="3200400" lvl="6" indent="-228600" algn="l" rtl="0">
              <a:lnSpc>
                <a:spcPct val="100000"/>
              </a:lnSpc>
              <a:spcBef>
                <a:spcPts val="100"/>
              </a:spcBef>
              <a:spcAft>
                <a:spcPts val="0"/>
              </a:spcAft>
              <a:buClr>
                <a:schemeClr val="lt2"/>
              </a:buClr>
              <a:buSzPts val="700"/>
              <a:buNone/>
              <a:defRPr sz="700"/>
            </a:lvl7pPr>
            <a:lvl8pPr marL="3657600" lvl="7" indent="-228600" algn="l" rtl="0">
              <a:lnSpc>
                <a:spcPct val="100000"/>
              </a:lnSpc>
              <a:spcBef>
                <a:spcPts val="100"/>
              </a:spcBef>
              <a:spcAft>
                <a:spcPts val="0"/>
              </a:spcAft>
              <a:buClr>
                <a:schemeClr val="lt2"/>
              </a:buClr>
              <a:buSzPts val="700"/>
              <a:buNone/>
              <a:defRPr sz="700"/>
            </a:lvl8pPr>
            <a:lvl9pPr marL="4114800" lvl="8" indent="-228600" algn="l" rtl="0">
              <a:lnSpc>
                <a:spcPct val="100000"/>
              </a:lnSpc>
              <a:spcBef>
                <a:spcPts val="100"/>
              </a:spcBef>
              <a:spcAft>
                <a:spcPts val="0"/>
              </a:spcAft>
              <a:buClr>
                <a:schemeClr val="lt2"/>
              </a:buClr>
              <a:buSzPts val="700"/>
              <a:buNone/>
              <a:defRPr sz="700"/>
            </a:lvl9pPr>
          </a:lstStyle>
          <a:p>
            <a:endParaRPr/>
          </a:p>
        </p:txBody>
      </p:sp>
      <p:sp>
        <p:nvSpPr>
          <p:cNvPr id="292" name="Google Shape;292;g5db7f66693_0_483"/>
          <p:cNvSpPr txBox="1">
            <a:spLocks noGrp="1"/>
          </p:cNvSpPr>
          <p:nvPr>
            <p:ph type="dt" idx="10"/>
          </p:nvPr>
        </p:nvSpPr>
        <p:spPr>
          <a:xfrm>
            <a:off x="685800" y="4686300"/>
            <a:ext cx="1905000" cy="3429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3" name="Google Shape;293;g5db7f66693_0_483"/>
          <p:cNvSpPr txBox="1">
            <a:spLocks noGrp="1"/>
          </p:cNvSpPr>
          <p:nvPr>
            <p:ph type="ftr" idx="11"/>
          </p:nvPr>
        </p:nvSpPr>
        <p:spPr>
          <a:xfrm>
            <a:off x="3124200" y="4686300"/>
            <a:ext cx="2895600" cy="3429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4" name="Google Shape;294;g5db7f66693_0_483"/>
          <p:cNvSpPr txBox="1">
            <a:spLocks noGrp="1"/>
          </p:cNvSpPr>
          <p:nvPr>
            <p:ph type="sldNum" idx="12"/>
          </p:nvPr>
        </p:nvSpPr>
        <p:spPr>
          <a:xfrm>
            <a:off x="6553200" y="4686300"/>
            <a:ext cx="1905000" cy="3429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5"/>
        <p:cNvGrpSpPr/>
        <p:nvPr/>
      </p:nvGrpSpPr>
      <p:grpSpPr>
        <a:xfrm>
          <a:off x="0" y="0"/>
          <a:ext cx="0" cy="0"/>
          <a:chOff x="0" y="0"/>
          <a:chExt cx="0" cy="0"/>
        </a:xfrm>
      </p:grpSpPr>
      <p:sp>
        <p:nvSpPr>
          <p:cNvPr id="296" name="Google Shape;296;g5db7f66693_0_490"/>
          <p:cNvSpPr txBox="1">
            <a:spLocks noGrp="1"/>
          </p:cNvSpPr>
          <p:nvPr>
            <p:ph type="title"/>
          </p:nvPr>
        </p:nvSpPr>
        <p:spPr>
          <a:xfrm>
            <a:off x="457200" y="1028700"/>
            <a:ext cx="8229600" cy="6858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7" name="Google Shape;297;g5db7f66693_0_490"/>
          <p:cNvSpPr txBox="1">
            <a:spLocks noGrp="1"/>
          </p:cNvSpPr>
          <p:nvPr>
            <p:ph type="body" idx="1"/>
          </p:nvPr>
        </p:nvSpPr>
        <p:spPr>
          <a:xfrm rot="5400000">
            <a:off x="3143250" y="-914400"/>
            <a:ext cx="2857500" cy="82296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300"/>
              </a:spcBef>
              <a:spcAft>
                <a:spcPts val="0"/>
              </a:spcAft>
              <a:buClr>
                <a:schemeClr val="lt2"/>
              </a:buClr>
              <a:buSzPts val="1400"/>
              <a:buChar char="•"/>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Clr>
                <a:schemeClr val="lt2"/>
              </a:buClr>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Clr>
                <a:schemeClr val="lt2"/>
              </a:buClr>
              <a:buSzPts val="1400"/>
              <a:buChar char="•"/>
              <a:defRPr/>
            </a:lvl5pPr>
            <a:lvl6pPr marL="2743200" lvl="5" indent="-317500" algn="l" rtl="0">
              <a:lnSpc>
                <a:spcPct val="100000"/>
              </a:lnSpc>
              <a:spcBef>
                <a:spcPts val="300"/>
              </a:spcBef>
              <a:spcAft>
                <a:spcPts val="0"/>
              </a:spcAft>
              <a:buClr>
                <a:schemeClr val="lt2"/>
              </a:buClr>
              <a:buSzPts val="1400"/>
              <a:buChar char="•"/>
              <a:defRPr/>
            </a:lvl6pPr>
            <a:lvl7pPr marL="3200400" lvl="6" indent="-317500" algn="l" rtl="0">
              <a:lnSpc>
                <a:spcPct val="100000"/>
              </a:lnSpc>
              <a:spcBef>
                <a:spcPts val="300"/>
              </a:spcBef>
              <a:spcAft>
                <a:spcPts val="0"/>
              </a:spcAft>
              <a:buClr>
                <a:schemeClr val="lt2"/>
              </a:buClr>
              <a:buSzPts val="1400"/>
              <a:buChar char="•"/>
              <a:defRPr/>
            </a:lvl7pPr>
            <a:lvl8pPr marL="3657600" lvl="7" indent="-317500" algn="l" rtl="0">
              <a:lnSpc>
                <a:spcPct val="100000"/>
              </a:lnSpc>
              <a:spcBef>
                <a:spcPts val="300"/>
              </a:spcBef>
              <a:spcAft>
                <a:spcPts val="0"/>
              </a:spcAft>
              <a:buClr>
                <a:schemeClr val="lt2"/>
              </a:buClr>
              <a:buSzPts val="1400"/>
              <a:buChar char="•"/>
              <a:defRPr/>
            </a:lvl8pPr>
            <a:lvl9pPr marL="4114800" lvl="8" indent="-317500" algn="l" rtl="0">
              <a:lnSpc>
                <a:spcPct val="100000"/>
              </a:lnSpc>
              <a:spcBef>
                <a:spcPts val="300"/>
              </a:spcBef>
              <a:spcAft>
                <a:spcPts val="0"/>
              </a:spcAft>
              <a:buClr>
                <a:schemeClr val="lt2"/>
              </a:buClr>
              <a:buSzPts val="1400"/>
              <a:buChar char="•"/>
              <a:defRPr/>
            </a:lvl9pPr>
          </a:lstStyle>
          <a:p>
            <a:endParaRPr/>
          </a:p>
        </p:txBody>
      </p:sp>
      <p:sp>
        <p:nvSpPr>
          <p:cNvPr id="298" name="Google Shape;298;g5db7f66693_0_490"/>
          <p:cNvSpPr txBox="1">
            <a:spLocks noGrp="1"/>
          </p:cNvSpPr>
          <p:nvPr>
            <p:ph type="dt" idx="10"/>
          </p:nvPr>
        </p:nvSpPr>
        <p:spPr>
          <a:xfrm>
            <a:off x="685800" y="4686300"/>
            <a:ext cx="1905000" cy="3429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9" name="Google Shape;299;g5db7f66693_0_490"/>
          <p:cNvSpPr txBox="1">
            <a:spLocks noGrp="1"/>
          </p:cNvSpPr>
          <p:nvPr>
            <p:ph type="ftr" idx="11"/>
          </p:nvPr>
        </p:nvSpPr>
        <p:spPr>
          <a:xfrm>
            <a:off x="3124200" y="4686300"/>
            <a:ext cx="2895600" cy="3429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0" name="Google Shape;300;g5db7f66693_0_490"/>
          <p:cNvSpPr txBox="1">
            <a:spLocks noGrp="1"/>
          </p:cNvSpPr>
          <p:nvPr>
            <p:ph type="sldNum" idx="12"/>
          </p:nvPr>
        </p:nvSpPr>
        <p:spPr>
          <a:xfrm>
            <a:off x="6553200" y="4686300"/>
            <a:ext cx="1905000" cy="3429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01"/>
        <p:cNvGrpSpPr/>
        <p:nvPr/>
      </p:nvGrpSpPr>
      <p:grpSpPr>
        <a:xfrm>
          <a:off x="0" y="0"/>
          <a:ext cx="0" cy="0"/>
          <a:chOff x="0" y="0"/>
          <a:chExt cx="0" cy="0"/>
        </a:xfrm>
      </p:grpSpPr>
      <p:sp>
        <p:nvSpPr>
          <p:cNvPr id="302" name="Google Shape;302;g5db7f66693_0_496"/>
          <p:cNvSpPr txBox="1">
            <a:spLocks noGrp="1"/>
          </p:cNvSpPr>
          <p:nvPr>
            <p:ph type="title"/>
          </p:nvPr>
        </p:nvSpPr>
        <p:spPr>
          <a:xfrm rot="5400000">
            <a:off x="5857800" y="1800300"/>
            <a:ext cx="3600600" cy="20574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3" name="Google Shape;303;g5db7f66693_0_496"/>
          <p:cNvSpPr txBox="1">
            <a:spLocks noGrp="1"/>
          </p:cNvSpPr>
          <p:nvPr>
            <p:ph type="body" idx="1"/>
          </p:nvPr>
        </p:nvSpPr>
        <p:spPr>
          <a:xfrm rot="5400000">
            <a:off x="1666800" y="-180900"/>
            <a:ext cx="3600600" cy="60198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300"/>
              </a:spcBef>
              <a:spcAft>
                <a:spcPts val="0"/>
              </a:spcAft>
              <a:buClr>
                <a:schemeClr val="lt2"/>
              </a:buClr>
              <a:buSzPts val="1400"/>
              <a:buChar char="•"/>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Clr>
                <a:schemeClr val="lt2"/>
              </a:buClr>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Clr>
                <a:schemeClr val="lt2"/>
              </a:buClr>
              <a:buSzPts val="1400"/>
              <a:buChar char="•"/>
              <a:defRPr/>
            </a:lvl5pPr>
            <a:lvl6pPr marL="2743200" lvl="5" indent="-317500" algn="l" rtl="0">
              <a:lnSpc>
                <a:spcPct val="100000"/>
              </a:lnSpc>
              <a:spcBef>
                <a:spcPts val="300"/>
              </a:spcBef>
              <a:spcAft>
                <a:spcPts val="0"/>
              </a:spcAft>
              <a:buClr>
                <a:schemeClr val="lt2"/>
              </a:buClr>
              <a:buSzPts val="1400"/>
              <a:buChar char="•"/>
              <a:defRPr/>
            </a:lvl6pPr>
            <a:lvl7pPr marL="3200400" lvl="6" indent="-317500" algn="l" rtl="0">
              <a:lnSpc>
                <a:spcPct val="100000"/>
              </a:lnSpc>
              <a:spcBef>
                <a:spcPts val="300"/>
              </a:spcBef>
              <a:spcAft>
                <a:spcPts val="0"/>
              </a:spcAft>
              <a:buClr>
                <a:schemeClr val="lt2"/>
              </a:buClr>
              <a:buSzPts val="1400"/>
              <a:buChar char="•"/>
              <a:defRPr/>
            </a:lvl7pPr>
            <a:lvl8pPr marL="3657600" lvl="7" indent="-317500" algn="l" rtl="0">
              <a:lnSpc>
                <a:spcPct val="100000"/>
              </a:lnSpc>
              <a:spcBef>
                <a:spcPts val="300"/>
              </a:spcBef>
              <a:spcAft>
                <a:spcPts val="0"/>
              </a:spcAft>
              <a:buClr>
                <a:schemeClr val="lt2"/>
              </a:buClr>
              <a:buSzPts val="1400"/>
              <a:buChar char="•"/>
              <a:defRPr/>
            </a:lvl8pPr>
            <a:lvl9pPr marL="4114800" lvl="8" indent="-317500" algn="l" rtl="0">
              <a:lnSpc>
                <a:spcPct val="100000"/>
              </a:lnSpc>
              <a:spcBef>
                <a:spcPts val="300"/>
              </a:spcBef>
              <a:spcAft>
                <a:spcPts val="0"/>
              </a:spcAft>
              <a:buClr>
                <a:schemeClr val="lt2"/>
              </a:buClr>
              <a:buSzPts val="1400"/>
              <a:buChar char="•"/>
              <a:defRPr/>
            </a:lvl9pPr>
          </a:lstStyle>
          <a:p>
            <a:endParaRPr/>
          </a:p>
        </p:txBody>
      </p:sp>
      <p:sp>
        <p:nvSpPr>
          <p:cNvPr id="304" name="Google Shape;304;g5db7f66693_0_496"/>
          <p:cNvSpPr txBox="1">
            <a:spLocks noGrp="1"/>
          </p:cNvSpPr>
          <p:nvPr>
            <p:ph type="dt" idx="10"/>
          </p:nvPr>
        </p:nvSpPr>
        <p:spPr>
          <a:xfrm>
            <a:off x="685800" y="4686300"/>
            <a:ext cx="1905000" cy="3429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5" name="Google Shape;305;g5db7f66693_0_496"/>
          <p:cNvSpPr txBox="1">
            <a:spLocks noGrp="1"/>
          </p:cNvSpPr>
          <p:nvPr>
            <p:ph type="ftr" idx="11"/>
          </p:nvPr>
        </p:nvSpPr>
        <p:spPr>
          <a:xfrm>
            <a:off x="3124200" y="4686300"/>
            <a:ext cx="2895600" cy="3429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6" name="Google Shape;306;g5db7f66693_0_496"/>
          <p:cNvSpPr txBox="1">
            <a:spLocks noGrp="1"/>
          </p:cNvSpPr>
          <p:nvPr>
            <p:ph type="sldNum" idx="12"/>
          </p:nvPr>
        </p:nvSpPr>
        <p:spPr>
          <a:xfrm>
            <a:off x="6553200" y="4686300"/>
            <a:ext cx="1905000" cy="3429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57"/>
          <p:cNvSpPr txBox="1">
            <a:spLocks noGrp="1"/>
          </p:cNvSpPr>
          <p:nvPr>
            <p:ph type="title"/>
          </p:nvPr>
        </p:nvSpPr>
        <p:spPr>
          <a:xfrm>
            <a:off x="457200" y="1028700"/>
            <a:ext cx="8229600" cy="685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7"/>
          <p:cNvSpPr txBox="1">
            <a:spLocks noGrp="1"/>
          </p:cNvSpPr>
          <p:nvPr>
            <p:ph type="body" idx="1"/>
          </p:nvPr>
        </p:nvSpPr>
        <p:spPr>
          <a:xfrm>
            <a:off x="457200" y="1771650"/>
            <a:ext cx="8229600" cy="2857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lt2"/>
              </a:buClr>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lt2"/>
              </a:buClr>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Clr>
                <a:schemeClr val="lt2"/>
              </a:buClr>
              <a:buSzPts val="1800"/>
              <a:buChar char="•"/>
              <a:defRPr/>
            </a:lvl5pPr>
            <a:lvl6pPr marL="2743200" lvl="5" indent="-342900" algn="l">
              <a:lnSpc>
                <a:spcPct val="100000"/>
              </a:lnSpc>
              <a:spcBef>
                <a:spcPts val="360"/>
              </a:spcBef>
              <a:spcAft>
                <a:spcPts val="0"/>
              </a:spcAft>
              <a:buClr>
                <a:schemeClr val="lt2"/>
              </a:buClr>
              <a:buSzPts val="1800"/>
              <a:buChar char="•"/>
              <a:defRPr/>
            </a:lvl6pPr>
            <a:lvl7pPr marL="3200400" lvl="6" indent="-342900" algn="l">
              <a:lnSpc>
                <a:spcPct val="100000"/>
              </a:lnSpc>
              <a:spcBef>
                <a:spcPts val="360"/>
              </a:spcBef>
              <a:spcAft>
                <a:spcPts val="0"/>
              </a:spcAft>
              <a:buClr>
                <a:schemeClr val="lt2"/>
              </a:buClr>
              <a:buSzPts val="1800"/>
              <a:buChar char="•"/>
              <a:defRPr/>
            </a:lvl7pPr>
            <a:lvl8pPr marL="3657600" lvl="7" indent="-342900" algn="l">
              <a:lnSpc>
                <a:spcPct val="100000"/>
              </a:lnSpc>
              <a:spcBef>
                <a:spcPts val="360"/>
              </a:spcBef>
              <a:spcAft>
                <a:spcPts val="0"/>
              </a:spcAft>
              <a:buClr>
                <a:schemeClr val="lt2"/>
              </a:buClr>
              <a:buSzPts val="1800"/>
              <a:buChar char="•"/>
              <a:defRPr/>
            </a:lvl8pPr>
            <a:lvl9pPr marL="4114800" lvl="8" indent="-342900" algn="l">
              <a:lnSpc>
                <a:spcPct val="100000"/>
              </a:lnSpc>
              <a:spcBef>
                <a:spcPts val="360"/>
              </a:spcBef>
              <a:spcAft>
                <a:spcPts val="0"/>
              </a:spcAft>
              <a:buClr>
                <a:schemeClr val="lt2"/>
              </a:buClr>
              <a:buSzPts val="1800"/>
              <a:buChar char="•"/>
              <a:defRPr/>
            </a:lvl9pPr>
          </a:lstStyle>
          <a:p>
            <a:endParaRPr/>
          </a:p>
        </p:txBody>
      </p:sp>
      <p:sp>
        <p:nvSpPr>
          <p:cNvPr id="26" name="Google Shape;26;p57"/>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7"/>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7"/>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7"/>
        <p:cNvGrpSpPr/>
        <p:nvPr/>
      </p:nvGrpSpPr>
      <p:grpSpPr>
        <a:xfrm>
          <a:off x="0" y="0"/>
          <a:ext cx="0" cy="0"/>
          <a:chOff x="0" y="0"/>
          <a:chExt cx="0" cy="0"/>
        </a:xfrm>
      </p:grpSpPr>
      <p:sp>
        <p:nvSpPr>
          <p:cNvPr id="318" name="Google Shape;318;g5db7f66693_0_1042"/>
          <p:cNvSpPr/>
          <p:nvPr/>
        </p:nvSpPr>
        <p:spPr>
          <a:xfrm>
            <a:off x="0" y="1485900"/>
            <a:ext cx="9144000" cy="2171700"/>
          </a:xfrm>
          <a:prstGeom prst="rect">
            <a:avLst/>
          </a:prstGeom>
          <a:solidFill>
            <a:srgbClr val="CF14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accent1"/>
              </a:solidFill>
              <a:latin typeface="Arial"/>
              <a:ea typeface="Arial"/>
              <a:cs typeface="Arial"/>
              <a:sym typeface="Arial"/>
            </a:endParaRPr>
          </a:p>
        </p:txBody>
      </p:sp>
      <p:sp>
        <p:nvSpPr>
          <p:cNvPr id="319" name="Google Shape;319;g5db7f66693_0_1042"/>
          <p:cNvSpPr/>
          <p:nvPr/>
        </p:nvSpPr>
        <p:spPr>
          <a:xfrm>
            <a:off x="0" y="1485900"/>
            <a:ext cx="9144000" cy="57000"/>
          </a:xfrm>
          <a:prstGeom prst="rect">
            <a:avLst/>
          </a:prstGeom>
          <a:solidFill>
            <a:srgbClr val="746F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p:txBody>
      </p:sp>
      <p:sp>
        <p:nvSpPr>
          <p:cNvPr id="320" name="Google Shape;320;g5db7f66693_0_1042"/>
          <p:cNvSpPr/>
          <p:nvPr/>
        </p:nvSpPr>
        <p:spPr>
          <a:xfrm>
            <a:off x="0" y="3600450"/>
            <a:ext cx="9144000" cy="57000"/>
          </a:xfrm>
          <a:prstGeom prst="rect">
            <a:avLst/>
          </a:prstGeom>
          <a:solidFill>
            <a:srgbClr val="746F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1"/>
        <p:cNvGrpSpPr/>
        <p:nvPr/>
      </p:nvGrpSpPr>
      <p:grpSpPr>
        <a:xfrm>
          <a:off x="0" y="0"/>
          <a:ext cx="0" cy="0"/>
          <a:chOff x="0" y="0"/>
          <a:chExt cx="0" cy="0"/>
        </a:xfrm>
      </p:grpSpPr>
      <p:sp>
        <p:nvSpPr>
          <p:cNvPr id="322" name="Google Shape;322;g5db7f66693_0_1046"/>
          <p:cNvSpPr txBox="1">
            <a:spLocks noGrp="1"/>
          </p:cNvSpPr>
          <p:nvPr>
            <p:ph type="title"/>
          </p:nvPr>
        </p:nvSpPr>
        <p:spPr>
          <a:xfrm>
            <a:off x="457200" y="1028700"/>
            <a:ext cx="8229600" cy="6858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3" name="Google Shape;323;g5db7f66693_0_1046"/>
          <p:cNvSpPr txBox="1">
            <a:spLocks noGrp="1"/>
          </p:cNvSpPr>
          <p:nvPr>
            <p:ph type="body" idx="1"/>
          </p:nvPr>
        </p:nvSpPr>
        <p:spPr>
          <a:xfrm>
            <a:off x="457200" y="1771650"/>
            <a:ext cx="8229600" cy="28575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lt2"/>
              </a:buClr>
              <a:buSzPts val="1800"/>
              <a:buChar char="•"/>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Clr>
                <a:schemeClr val="lt2"/>
              </a:buClr>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Clr>
                <a:schemeClr val="lt2"/>
              </a:buClr>
              <a:buSzPts val="1800"/>
              <a:buChar char="•"/>
              <a:defRPr/>
            </a:lvl5pPr>
            <a:lvl6pPr marL="2743200" lvl="5" indent="-342900" algn="l" rtl="0">
              <a:lnSpc>
                <a:spcPct val="100000"/>
              </a:lnSpc>
              <a:spcBef>
                <a:spcPts val="360"/>
              </a:spcBef>
              <a:spcAft>
                <a:spcPts val="0"/>
              </a:spcAft>
              <a:buClr>
                <a:schemeClr val="lt2"/>
              </a:buClr>
              <a:buSzPts val="1800"/>
              <a:buChar char="•"/>
              <a:defRPr/>
            </a:lvl6pPr>
            <a:lvl7pPr marL="3200400" lvl="6" indent="-342900" algn="l" rtl="0">
              <a:lnSpc>
                <a:spcPct val="100000"/>
              </a:lnSpc>
              <a:spcBef>
                <a:spcPts val="360"/>
              </a:spcBef>
              <a:spcAft>
                <a:spcPts val="0"/>
              </a:spcAft>
              <a:buClr>
                <a:schemeClr val="lt2"/>
              </a:buClr>
              <a:buSzPts val="1800"/>
              <a:buChar char="•"/>
              <a:defRPr/>
            </a:lvl7pPr>
            <a:lvl8pPr marL="3657600" lvl="7" indent="-342900" algn="l" rtl="0">
              <a:lnSpc>
                <a:spcPct val="100000"/>
              </a:lnSpc>
              <a:spcBef>
                <a:spcPts val="360"/>
              </a:spcBef>
              <a:spcAft>
                <a:spcPts val="0"/>
              </a:spcAft>
              <a:buClr>
                <a:schemeClr val="lt2"/>
              </a:buClr>
              <a:buSzPts val="1800"/>
              <a:buChar char="•"/>
              <a:defRPr/>
            </a:lvl8pPr>
            <a:lvl9pPr marL="4114800" lvl="8" indent="-342900" algn="l" rtl="0">
              <a:lnSpc>
                <a:spcPct val="100000"/>
              </a:lnSpc>
              <a:spcBef>
                <a:spcPts val="360"/>
              </a:spcBef>
              <a:spcAft>
                <a:spcPts val="0"/>
              </a:spcAft>
              <a:buClr>
                <a:schemeClr val="lt2"/>
              </a:buClr>
              <a:buSzPts val="1800"/>
              <a:buChar char="•"/>
              <a:defRPr/>
            </a:lvl9pPr>
          </a:lstStyle>
          <a:p>
            <a:endParaRPr/>
          </a:p>
        </p:txBody>
      </p:sp>
      <p:sp>
        <p:nvSpPr>
          <p:cNvPr id="324" name="Google Shape;324;g5db7f66693_0_1046"/>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5" name="Google Shape;325;g5db7f66693_0_1046"/>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6" name="Google Shape;326;g5db7f66693_0_1046"/>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7"/>
        <p:cNvGrpSpPr/>
        <p:nvPr/>
      </p:nvGrpSpPr>
      <p:grpSpPr>
        <a:xfrm>
          <a:off x="0" y="0"/>
          <a:ext cx="0" cy="0"/>
          <a:chOff x="0" y="0"/>
          <a:chExt cx="0" cy="0"/>
        </a:xfrm>
      </p:grpSpPr>
      <p:sp>
        <p:nvSpPr>
          <p:cNvPr id="328" name="Google Shape;328;g5db7f66693_0_1052"/>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9" name="Google Shape;329;g5db7f66693_0_1052"/>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80"/>
              </a:spcBef>
              <a:spcAft>
                <a:spcPts val="0"/>
              </a:spcAft>
              <a:buClr>
                <a:schemeClr val="lt2"/>
              </a:buClr>
              <a:buSzPts val="2400"/>
              <a:buNone/>
              <a:defRPr sz="2400" b="1"/>
            </a:lvl1pPr>
            <a:lvl2pPr marL="914400" lvl="1" indent="-228600" algn="l" rtl="0">
              <a:lnSpc>
                <a:spcPct val="100000"/>
              </a:lnSpc>
              <a:spcBef>
                <a:spcPts val="400"/>
              </a:spcBef>
              <a:spcAft>
                <a:spcPts val="0"/>
              </a:spcAft>
              <a:buSzPts val="2000"/>
              <a:buNone/>
              <a:defRPr sz="2000" b="1"/>
            </a:lvl2pPr>
            <a:lvl3pPr marL="1371600" lvl="2" indent="-228600" algn="l" rtl="0">
              <a:lnSpc>
                <a:spcPct val="100000"/>
              </a:lnSpc>
              <a:spcBef>
                <a:spcPts val="360"/>
              </a:spcBef>
              <a:spcAft>
                <a:spcPts val="0"/>
              </a:spcAft>
              <a:buClr>
                <a:schemeClr val="lt2"/>
              </a:buClr>
              <a:buSzPts val="1800"/>
              <a:buNone/>
              <a:defRPr sz="1800" b="1"/>
            </a:lvl3pPr>
            <a:lvl4pPr marL="1828800" lvl="3" indent="-228600" algn="l" rtl="0">
              <a:lnSpc>
                <a:spcPct val="100000"/>
              </a:lnSpc>
              <a:spcBef>
                <a:spcPts val="320"/>
              </a:spcBef>
              <a:spcAft>
                <a:spcPts val="0"/>
              </a:spcAft>
              <a:buSzPts val="1600"/>
              <a:buNone/>
              <a:defRPr sz="1600" b="1"/>
            </a:lvl4pPr>
            <a:lvl5pPr marL="2286000" lvl="4" indent="-228600" algn="l" rtl="0">
              <a:lnSpc>
                <a:spcPct val="100000"/>
              </a:lnSpc>
              <a:spcBef>
                <a:spcPts val="320"/>
              </a:spcBef>
              <a:spcAft>
                <a:spcPts val="0"/>
              </a:spcAft>
              <a:buClr>
                <a:schemeClr val="lt2"/>
              </a:buClr>
              <a:buSzPts val="1600"/>
              <a:buNone/>
              <a:defRPr sz="1600" b="1"/>
            </a:lvl5pPr>
            <a:lvl6pPr marL="2743200" lvl="5" indent="-228600" algn="l" rtl="0">
              <a:lnSpc>
                <a:spcPct val="100000"/>
              </a:lnSpc>
              <a:spcBef>
                <a:spcPts val="320"/>
              </a:spcBef>
              <a:spcAft>
                <a:spcPts val="0"/>
              </a:spcAft>
              <a:buClr>
                <a:schemeClr val="lt2"/>
              </a:buClr>
              <a:buSzPts val="1600"/>
              <a:buNone/>
              <a:defRPr sz="1600" b="1"/>
            </a:lvl6pPr>
            <a:lvl7pPr marL="3200400" lvl="6" indent="-228600" algn="l" rtl="0">
              <a:lnSpc>
                <a:spcPct val="100000"/>
              </a:lnSpc>
              <a:spcBef>
                <a:spcPts val="320"/>
              </a:spcBef>
              <a:spcAft>
                <a:spcPts val="0"/>
              </a:spcAft>
              <a:buClr>
                <a:schemeClr val="lt2"/>
              </a:buClr>
              <a:buSzPts val="1600"/>
              <a:buNone/>
              <a:defRPr sz="1600" b="1"/>
            </a:lvl7pPr>
            <a:lvl8pPr marL="3657600" lvl="7" indent="-228600" algn="l" rtl="0">
              <a:lnSpc>
                <a:spcPct val="100000"/>
              </a:lnSpc>
              <a:spcBef>
                <a:spcPts val="320"/>
              </a:spcBef>
              <a:spcAft>
                <a:spcPts val="0"/>
              </a:spcAft>
              <a:buClr>
                <a:schemeClr val="lt2"/>
              </a:buClr>
              <a:buSzPts val="1600"/>
              <a:buNone/>
              <a:defRPr sz="1600" b="1"/>
            </a:lvl8pPr>
            <a:lvl9pPr marL="4114800" lvl="8" indent="-228600" algn="l" rtl="0">
              <a:lnSpc>
                <a:spcPct val="100000"/>
              </a:lnSpc>
              <a:spcBef>
                <a:spcPts val="320"/>
              </a:spcBef>
              <a:spcAft>
                <a:spcPts val="0"/>
              </a:spcAft>
              <a:buClr>
                <a:schemeClr val="lt2"/>
              </a:buClr>
              <a:buSzPts val="1600"/>
              <a:buNone/>
              <a:defRPr sz="1600" b="1"/>
            </a:lvl9pPr>
          </a:lstStyle>
          <a:p>
            <a:endParaRPr/>
          </a:p>
        </p:txBody>
      </p:sp>
      <p:sp>
        <p:nvSpPr>
          <p:cNvPr id="330" name="Google Shape;330;g5db7f66693_0_1052"/>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Clr>
                <a:schemeClr val="lt2"/>
              </a:buClr>
              <a:buSzPts val="2400"/>
              <a:buChar char="•"/>
              <a:defRPr sz="2400"/>
            </a:lvl1pPr>
            <a:lvl2pPr marL="914400" lvl="1" indent="-355600" algn="l" rtl="0">
              <a:lnSpc>
                <a:spcPct val="100000"/>
              </a:lnSpc>
              <a:spcBef>
                <a:spcPts val="400"/>
              </a:spcBef>
              <a:spcAft>
                <a:spcPts val="0"/>
              </a:spcAft>
              <a:buSzPts val="2000"/>
              <a:buChar char="•"/>
              <a:defRPr sz="2000"/>
            </a:lvl2pPr>
            <a:lvl3pPr marL="1371600" lvl="2" indent="-342900" algn="l" rtl="0">
              <a:lnSpc>
                <a:spcPct val="100000"/>
              </a:lnSpc>
              <a:spcBef>
                <a:spcPts val="360"/>
              </a:spcBef>
              <a:spcAft>
                <a:spcPts val="0"/>
              </a:spcAft>
              <a:buClr>
                <a:schemeClr val="lt2"/>
              </a:buClr>
              <a:buSzPts val="1800"/>
              <a:buChar char="•"/>
              <a:defRPr sz="1800"/>
            </a:lvl3pPr>
            <a:lvl4pPr marL="1828800" lvl="3" indent="-330200" algn="l" rtl="0">
              <a:lnSpc>
                <a:spcPct val="100000"/>
              </a:lnSpc>
              <a:spcBef>
                <a:spcPts val="320"/>
              </a:spcBef>
              <a:spcAft>
                <a:spcPts val="0"/>
              </a:spcAft>
              <a:buSzPts val="1600"/>
              <a:buChar char="•"/>
              <a:defRPr sz="1600"/>
            </a:lvl4pPr>
            <a:lvl5pPr marL="2286000" lvl="4" indent="-330200" algn="l" rtl="0">
              <a:lnSpc>
                <a:spcPct val="100000"/>
              </a:lnSpc>
              <a:spcBef>
                <a:spcPts val="320"/>
              </a:spcBef>
              <a:spcAft>
                <a:spcPts val="0"/>
              </a:spcAft>
              <a:buClr>
                <a:schemeClr val="lt2"/>
              </a:buClr>
              <a:buSzPts val="1600"/>
              <a:buChar char="•"/>
              <a:defRPr sz="1600"/>
            </a:lvl5pPr>
            <a:lvl6pPr marL="2743200" lvl="5" indent="-330200" algn="l" rtl="0">
              <a:lnSpc>
                <a:spcPct val="100000"/>
              </a:lnSpc>
              <a:spcBef>
                <a:spcPts val="320"/>
              </a:spcBef>
              <a:spcAft>
                <a:spcPts val="0"/>
              </a:spcAft>
              <a:buClr>
                <a:schemeClr val="lt2"/>
              </a:buClr>
              <a:buSzPts val="1600"/>
              <a:buChar char="•"/>
              <a:defRPr sz="1600"/>
            </a:lvl6pPr>
            <a:lvl7pPr marL="3200400" lvl="6" indent="-330200" algn="l" rtl="0">
              <a:lnSpc>
                <a:spcPct val="100000"/>
              </a:lnSpc>
              <a:spcBef>
                <a:spcPts val="320"/>
              </a:spcBef>
              <a:spcAft>
                <a:spcPts val="0"/>
              </a:spcAft>
              <a:buClr>
                <a:schemeClr val="lt2"/>
              </a:buClr>
              <a:buSzPts val="1600"/>
              <a:buChar char="•"/>
              <a:defRPr sz="1600"/>
            </a:lvl7pPr>
            <a:lvl8pPr marL="3657600" lvl="7" indent="-330200" algn="l" rtl="0">
              <a:lnSpc>
                <a:spcPct val="100000"/>
              </a:lnSpc>
              <a:spcBef>
                <a:spcPts val="320"/>
              </a:spcBef>
              <a:spcAft>
                <a:spcPts val="0"/>
              </a:spcAft>
              <a:buClr>
                <a:schemeClr val="lt2"/>
              </a:buClr>
              <a:buSzPts val="1600"/>
              <a:buChar char="•"/>
              <a:defRPr sz="1600"/>
            </a:lvl8pPr>
            <a:lvl9pPr marL="4114800" lvl="8" indent="-330200" algn="l" rtl="0">
              <a:lnSpc>
                <a:spcPct val="100000"/>
              </a:lnSpc>
              <a:spcBef>
                <a:spcPts val="320"/>
              </a:spcBef>
              <a:spcAft>
                <a:spcPts val="0"/>
              </a:spcAft>
              <a:buClr>
                <a:schemeClr val="lt2"/>
              </a:buClr>
              <a:buSzPts val="1600"/>
              <a:buChar char="•"/>
              <a:defRPr sz="1600"/>
            </a:lvl9pPr>
          </a:lstStyle>
          <a:p>
            <a:endParaRPr/>
          </a:p>
        </p:txBody>
      </p:sp>
      <p:sp>
        <p:nvSpPr>
          <p:cNvPr id="331" name="Google Shape;331;g5db7f66693_0_1052"/>
          <p:cNvSpPr txBox="1">
            <a:spLocks noGrp="1"/>
          </p:cNvSpPr>
          <p:nvPr>
            <p:ph type="body" idx="3"/>
          </p:nvPr>
        </p:nvSpPr>
        <p:spPr>
          <a:xfrm>
            <a:off x="4645029" y="1151335"/>
            <a:ext cx="4041900" cy="4800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80"/>
              </a:spcBef>
              <a:spcAft>
                <a:spcPts val="0"/>
              </a:spcAft>
              <a:buClr>
                <a:schemeClr val="lt2"/>
              </a:buClr>
              <a:buSzPts val="2400"/>
              <a:buNone/>
              <a:defRPr sz="2400" b="1"/>
            </a:lvl1pPr>
            <a:lvl2pPr marL="914400" lvl="1" indent="-228600" algn="l" rtl="0">
              <a:lnSpc>
                <a:spcPct val="100000"/>
              </a:lnSpc>
              <a:spcBef>
                <a:spcPts val="400"/>
              </a:spcBef>
              <a:spcAft>
                <a:spcPts val="0"/>
              </a:spcAft>
              <a:buSzPts val="2000"/>
              <a:buNone/>
              <a:defRPr sz="2000" b="1"/>
            </a:lvl2pPr>
            <a:lvl3pPr marL="1371600" lvl="2" indent="-228600" algn="l" rtl="0">
              <a:lnSpc>
                <a:spcPct val="100000"/>
              </a:lnSpc>
              <a:spcBef>
                <a:spcPts val="360"/>
              </a:spcBef>
              <a:spcAft>
                <a:spcPts val="0"/>
              </a:spcAft>
              <a:buClr>
                <a:schemeClr val="lt2"/>
              </a:buClr>
              <a:buSzPts val="1800"/>
              <a:buNone/>
              <a:defRPr sz="1800" b="1"/>
            </a:lvl3pPr>
            <a:lvl4pPr marL="1828800" lvl="3" indent="-228600" algn="l" rtl="0">
              <a:lnSpc>
                <a:spcPct val="100000"/>
              </a:lnSpc>
              <a:spcBef>
                <a:spcPts val="320"/>
              </a:spcBef>
              <a:spcAft>
                <a:spcPts val="0"/>
              </a:spcAft>
              <a:buSzPts val="1600"/>
              <a:buNone/>
              <a:defRPr sz="1600" b="1"/>
            </a:lvl4pPr>
            <a:lvl5pPr marL="2286000" lvl="4" indent="-228600" algn="l" rtl="0">
              <a:lnSpc>
                <a:spcPct val="100000"/>
              </a:lnSpc>
              <a:spcBef>
                <a:spcPts val="320"/>
              </a:spcBef>
              <a:spcAft>
                <a:spcPts val="0"/>
              </a:spcAft>
              <a:buClr>
                <a:schemeClr val="lt2"/>
              </a:buClr>
              <a:buSzPts val="1600"/>
              <a:buNone/>
              <a:defRPr sz="1600" b="1"/>
            </a:lvl5pPr>
            <a:lvl6pPr marL="2743200" lvl="5" indent="-228600" algn="l" rtl="0">
              <a:lnSpc>
                <a:spcPct val="100000"/>
              </a:lnSpc>
              <a:spcBef>
                <a:spcPts val="320"/>
              </a:spcBef>
              <a:spcAft>
                <a:spcPts val="0"/>
              </a:spcAft>
              <a:buClr>
                <a:schemeClr val="lt2"/>
              </a:buClr>
              <a:buSzPts val="1600"/>
              <a:buNone/>
              <a:defRPr sz="1600" b="1"/>
            </a:lvl6pPr>
            <a:lvl7pPr marL="3200400" lvl="6" indent="-228600" algn="l" rtl="0">
              <a:lnSpc>
                <a:spcPct val="100000"/>
              </a:lnSpc>
              <a:spcBef>
                <a:spcPts val="320"/>
              </a:spcBef>
              <a:spcAft>
                <a:spcPts val="0"/>
              </a:spcAft>
              <a:buClr>
                <a:schemeClr val="lt2"/>
              </a:buClr>
              <a:buSzPts val="1600"/>
              <a:buNone/>
              <a:defRPr sz="1600" b="1"/>
            </a:lvl7pPr>
            <a:lvl8pPr marL="3657600" lvl="7" indent="-228600" algn="l" rtl="0">
              <a:lnSpc>
                <a:spcPct val="100000"/>
              </a:lnSpc>
              <a:spcBef>
                <a:spcPts val="320"/>
              </a:spcBef>
              <a:spcAft>
                <a:spcPts val="0"/>
              </a:spcAft>
              <a:buClr>
                <a:schemeClr val="lt2"/>
              </a:buClr>
              <a:buSzPts val="1600"/>
              <a:buNone/>
              <a:defRPr sz="1600" b="1"/>
            </a:lvl8pPr>
            <a:lvl9pPr marL="4114800" lvl="8" indent="-228600" algn="l" rtl="0">
              <a:lnSpc>
                <a:spcPct val="100000"/>
              </a:lnSpc>
              <a:spcBef>
                <a:spcPts val="320"/>
              </a:spcBef>
              <a:spcAft>
                <a:spcPts val="0"/>
              </a:spcAft>
              <a:buClr>
                <a:schemeClr val="lt2"/>
              </a:buClr>
              <a:buSzPts val="1600"/>
              <a:buNone/>
              <a:defRPr sz="1600" b="1"/>
            </a:lvl9pPr>
          </a:lstStyle>
          <a:p>
            <a:endParaRPr/>
          </a:p>
        </p:txBody>
      </p:sp>
      <p:sp>
        <p:nvSpPr>
          <p:cNvPr id="332" name="Google Shape;332;g5db7f66693_0_1052"/>
          <p:cNvSpPr txBox="1">
            <a:spLocks noGrp="1"/>
          </p:cNvSpPr>
          <p:nvPr>
            <p:ph type="body" idx="4"/>
          </p:nvPr>
        </p:nvSpPr>
        <p:spPr>
          <a:xfrm>
            <a:off x="4645029"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Clr>
                <a:schemeClr val="lt2"/>
              </a:buClr>
              <a:buSzPts val="2400"/>
              <a:buChar char="•"/>
              <a:defRPr sz="2400"/>
            </a:lvl1pPr>
            <a:lvl2pPr marL="914400" lvl="1" indent="-355600" algn="l" rtl="0">
              <a:lnSpc>
                <a:spcPct val="100000"/>
              </a:lnSpc>
              <a:spcBef>
                <a:spcPts val="400"/>
              </a:spcBef>
              <a:spcAft>
                <a:spcPts val="0"/>
              </a:spcAft>
              <a:buSzPts val="2000"/>
              <a:buChar char="•"/>
              <a:defRPr sz="2000"/>
            </a:lvl2pPr>
            <a:lvl3pPr marL="1371600" lvl="2" indent="-342900" algn="l" rtl="0">
              <a:lnSpc>
                <a:spcPct val="100000"/>
              </a:lnSpc>
              <a:spcBef>
                <a:spcPts val="360"/>
              </a:spcBef>
              <a:spcAft>
                <a:spcPts val="0"/>
              </a:spcAft>
              <a:buClr>
                <a:schemeClr val="lt2"/>
              </a:buClr>
              <a:buSzPts val="1800"/>
              <a:buChar char="•"/>
              <a:defRPr sz="1800"/>
            </a:lvl3pPr>
            <a:lvl4pPr marL="1828800" lvl="3" indent="-330200" algn="l" rtl="0">
              <a:lnSpc>
                <a:spcPct val="100000"/>
              </a:lnSpc>
              <a:spcBef>
                <a:spcPts val="320"/>
              </a:spcBef>
              <a:spcAft>
                <a:spcPts val="0"/>
              </a:spcAft>
              <a:buSzPts val="1600"/>
              <a:buChar char="•"/>
              <a:defRPr sz="1600"/>
            </a:lvl4pPr>
            <a:lvl5pPr marL="2286000" lvl="4" indent="-330200" algn="l" rtl="0">
              <a:lnSpc>
                <a:spcPct val="100000"/>
              </a:lnSpc>
              <a:spcBef>
                <a:spcPts val="320"/>
              </a:spcBef>
              <a:spcAft>
                <a:spcPts val="0"/>
              </a:spcAft>
              <a:buClr>
                <a:schemeClr val="lt2"/>
              </a:buClr>
              <a:buSzPts val="1600"/>
              <a:buChar char="•"/>
              <a:defRPr sz="1600"/>
            </a:lvl5pPr>
            <a:lvl6pPr marL="2743200" lvl="5" indent="-330200" algn="l" rtl="0">
              <a:lnSpc>
                <a:spcPct val="100000"/>
              </a:lnSpc>
              <a:spcBef>
                <a:spcPts val="320"/>
              </a:spcBef>
              <a:spcAft>
                <a:spcPts val="0"/>
              </a:spcAft>
              <a:buClr>
                <a:schemeClr val="lt2"/>
              </a:buClr>
              <a:buSzPts val="1600"/>
              <a:buChar char="•"/>
              <a:defRPr sz="1600"/>
            </a:lvl6pPr>
            <a:lvl7pPr marL="3200400" lvl="6" indent="-330200" algn="l" rtl="0">
              <a:lnSpc>
                <a:spcPct val="100000"/>
              </a:lnSpc>
              <a:spcBef>
                <a:spcPts val="320"/>
              </a:spcBef>
              <a:spcAft>
                <a:spcPts val="0"/>
              </a:spcAft>
              <a:buClr>
                <a:schemeClr val="lt2"/>
              </a:buClr>
              <a:buSzPts val="1600"/>
              <a:buChar char="•"/>
              <a:defRPr sz="1600"/>
            </a:lvl7pPr>
            <a:lvl8pPr marL="3657600" lvl="7" indent="-330200" algn="l" rtl="0">
              <a:lnSpc>
                <a:spcPct val="100000"/>
              </a:lnSpc>
              <a:spcBef>
                <a:spcPts val="320"/>
              </a:spcBef>
              <a:spcAft>
                <a:spcPts val="0"/>
              </a:spcAft>
              <a:buClr>
                <a:schemeClr val="lt2"/>
              </a:buClr>
              <a:buSzPts val="1600"/>
              <a:buChar char="•"/>
              <a:defRPr sz="1600"/>
            </a:lvl8pPr>
            <a:lvl9pPr marL="4114800" lvl="8" indent="-330200" algn="l" rtl="0">
              <a:lnSpc>
                <a:spcPct val="100000"/>
              </a:lnSpc>
              <a:spcBef>
                <a:spcPts val="320"/>
              </a:spcBef>
              <a:spcAft>
                <a:spcPts val="0"/>
              </a:spcAft>
              <a:buClr>
                <a:schemeClr val="lt2"/>
              </a:buClr>
              <a:buSzPts val="1600"/>
              <a:buChar char="•"/>
              <a:defRPr sz="1600"/>
            </a:lvl9pPr>
          </a:lstStyle>
          <a:p>
            <a:endParaRPr/>
          </a:p>
        </p:txBody>
      </p:sp>
      <p:sp>
        <p:nvSpPr>
          <p:cNvPr id="333" name="Google Shape;333;g5db7f66693_0_1052"/>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4" name="Google Shape;334;g5db7f66693_0_1052"/>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5" name="Google Shape;335;g5db7f66693_0_1052"/>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6"/>
        <p:cNvGrpSpPr/>
        <p:nvPr/>
      </p:nvGrpSpPr>
      <p:grpSpPr>
        <a:xfrm>
          <a:off x="0" y="0"/>
          <a:ext cx="0" cy="0"/>
          <a:chOff x="0" y="0"/>
          <a:chExt cx="0" cy="0"/>
        </a:xfrm>
      </p:grpSpPr>
      <p:sp>
        <p:nvSpPr>
          <p:cNvPr id="337" name="Google Shape;337;g5db7f66693_0_1061"/>
          <p:cNvSpPr txBox="1">
            <a:spLocks noGrp="1"/>
          </p:cNvSpPr>
          <p:nvPr>
            <p:ph type="title"/>
          </p:nvPr>
        </p:nvSpPr>
        <p:spPr>
          <a:xfrm>
            <a:off x="457204" y="204787"/>
            <a:ext cx="3008400" cy="8718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sz="20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8" name="Google Shape;338;g5db7f66693_0_1061"/>
          <p:cNvSpPr txBox="1">
            <a:spLocks noGrp="1"/>
          </p:cNvSpPr>
          <p:nvPr>
            <p:ph type="body" idx="1"/>
          </p:nvPr>
        </p:nvSpPr>
        <p:spPr>
          <a:xfrm>
            <a:off x="3575050" y="204790"/>
            <a:ext cx="5111700" cy="4389600"/>
          </a:xfrm>
          <a:prstGeom prst="rect">
            <a:avLst/>
          </a:prstGeom>
          <a:noFill/>
          <a:ln>
            <a:noFill/>
          </a:ln>
        </p:spPr>
        <p:txBody>
          <a:bodyPr spcFirstLastPara="1" wrap="square" lIns="91425" tIns="45700" rIns="91425" bIns="45700" anchor="t" anchorCtr="0">
            <a:noAutofit/>
          </a:bodyPr>
          <a:lstStyle>
            <a:lvl1pPr marL="457200" lvl="0" indent="-431800" algn="l" rtl="0">
              <a:lnSpc>
                <a:spcPct val="100000"/>
              </a:lnSpc>
              <a:spcBef>
                <a:spcPts val="640"/>
              </a:spcBef>
              <a:spcAft>
                <a:spcPts val="0"/>
              </a:spcAft>
              <a:buClr>
                <a:schemeClr val="lt2"/>
              </a:buClr>
              <a:buSzPts val="3200"/>
              <a:buChar char="•"/>
              <a:defRPr sz="3200"/>
            </a:lvl1pPr>
            <a:lvl2pPr marL="914400" lvl="1" indent="-406400" algn="l" rtl="0">
              <a:lnSpc>
                <a:spcPct val="100000"/>
              </a:lnSpc>
              <a:spcBef>
                <a:spcPts val="560"/>
              </a:spcBef>
              <a:spcAft>
                <a:spcPts val="0"/>
              </a:spcAft>
              <a:buSzPts val="2800"/>
              <a:buChar char="•"/>
              <a:defRPr sz="2800"/>
            </a:lvl2pPr>
            <a:lvl3pPr marL="1371600" lvl="2" indent="-381000" algn="l" rtl="0">
              <a:lnSpc>
                <a:spcPct val="100000"/>
              </a:lnSpc>
              <a:spcBef>
                <a:spcPts val="480"/>
              </a:spcBef>
              <a:spcAft>
                <a:spcPts val="0"/>
              </a:spcAft>
              <a:buClr>
                <a:schemeClr val="lt2"/>
              </a:buClr>
              <a:buSzPts val="2400"/>
              <a:buChar char="•"/>
              <a:defRPr sz="2400"/>
            </a:lvl3pPr>
            <a:lvl4pPr marL="1828800" lvl="3" indent="-355600" algn="l" rtl="0">
              <a:lnSpc>
                <a:spcPct val="100000"/>
              </a:lnSpc>
              <a:spcBef>
                <a:spcPts val="400"/>
              </a:spcBef>
              <a:spcAft>
                <a:spcPts val="0"/>
              </a:spcAft>
              <a:buSzPts val="2000"/>
              <a:buChar char="•"/>
              <a:defRPr sz="2000"/>
            </a:lvl4pPr>
            <a:lvl5pPr marL="2286000" lvl="4" indent="-355600" algn="l" rtl="0">
              <a:lnSpc>
                <a:spcPct val="100000"/>
              </a:lnSpc>
              <a:spcBef>
                <a:spcPts val="400"/>
              </a:spcBef>
              <a:spcAft>
                <a:spcPts val="0"/>
              </a:spcAft>
              <a:buClr>
                <a:schemeClr val="lt2"/>
              </a:buClr>
              <a:buSzPts val="2000"/>
              <a:buChar char="•"/>
              <a:defRPr sz="2000"/>
            </a:lvl5pPr>
            <a:lvl6pPr marL="2743200" lvl="5" indent="-355600" algn="l" rtl="0">
              <a:lnSpc>
                <a:spcPct val="100000"/>
              </a:lnSpc>
              <a:spcBef>
                <a:spcPts val="400"/>
              </a:spcBef>
              <a:spcAft>
                <a:spcPts val="0"/>
              </a:spcAft>
              <a:buClr>
                <a:schemeClr val="lt2"/>
              </a:buClr>
              <a:buSzPts val="2000"/>
              <a:buChar char="•"/>
              <a:defRPr sz="2000"/>
            </a:lvl6pPr>
            <a:lvl7pPr marL="3200400" lvl="6" indent="-355600" algn="l" rtl="0">
              <a:lnSpc>
                <a:spcPct val="100000"/>
              </a:lnSpc>
              <a:spcBef>
                <a:spcPts val="400"/>
              </a:spcBef>
              <a:spcAft>
                <a:spcPts val="0"/>
              </a:spcAft>
              <a:buClr>
                <a:schemeClr val="lt2"/>
              </a:buClr>
              <a:buSzPts val="2000"/>
              <a:buChar char="•"/>
              <a:defRPr sz="2000"/>
            </a:lvl7pPr>
            <a:lvl8pPr marL="3657600" lvl="7" indent="-355600" algn="l" rtl="0">
              <a:lnSpc>
                <a:spcPct val="100000"/>
              </a:lnSpc>
              <a:spcBef>
                <a:spcPts val="400"/>
              </a:spcBef>
              <a:spcAft>
                <a:spcPts val="0"/>
              </a:spcAft>
              <a:buClr>
                <a:schemeClr val="lt2"/>
              </a:buClr>
              <a:buSzPts val="2000"/>
              <a:buChar char="•"/>
              <a:defRPr sz="2000"/>
            </a:lvl8pPr>
            <a:lvl9pPr marL="4114800" lvl="8" indent="-355600" algn="l" rtl="0">
              <a:lnSpc>
                <a:spcPct val="100000"/>
              </a:lnSpc>
              <a:spcBef>
                <a:spcPts val="400"/>
              </a:spcBef>
              <a:spcAft>
                <a:spcPts val="0"/>
              </a:spcAft>
              <a:buClr>
                <a:schemeClr val="lt2"/>
              </a:buClr>
              <a:buSzPts val="2000"/>
              <a:buChar char="•"/>
              <a:defRPr sz="2000"/>
            </a:lvl9pPr>
          </a:lstStyle>
          <a:p>
            <a:endParaRPr/>
          </a:p>
        </p:txBody>
      </p:sp>
      <p:sp>
        <p:nvSpPr>
          <p:cNvPr id="339" name="Google Shape;339;g5db7f66693_0_1061"/>
          <p:cNvSpPr txBox="1">
            <a:spLocks noGrp="1"/>
          </p:cNvSpPr>
          <p:nvPr>
            <p:ph type="body" idx="2"/>
          </p:nvPr>
        </p:nvSpPr>
        <p:spPr>
          <a:xfrm>
            <a:off x="457204" y="1076327"/>
            <a:ext cx="3008400" cy="35184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80"/>
              </a:spcBef>
              <a:spcAft>
                <a:spcPts val="0"/>
              </a:spcAft>
              <a:buClr>
                <a:schemeClr val="lt2"/>
              </a:buClr>
              <a:buSzPts val="1400"/>
              <a:buNone/>
              <a:defRPr sz="1400"/>
            </a:lvl1pPr>
            <a:lvl2pPr marL="914400" lvl="1" indent="-228600" algn="l" rtl="0">
              <a:lnSpc>
                <a:spcPct val="100000"/>
              </a:lnSpc>
              <a:spcBef>
                <a:spcPts val="240"/>
              </a:spcBef>
              <a:spcAft>
                <a:spcPts val="0"/>
              </a:spcAft>
              <a:buSzPts val="1200"/>
              <a:buNone/>
              <a:defRPr sz="1200"/>
            </a:lvl2pPr>
            <a:lvl3pPr marL="1371600" lvl="2" indent="-228600" algn="l" rtl="0">
              <a:lnSpc>
                <a:spcPct val="100000"/>
              </a:lnSpc>
              <a:spcBef>
                <a:spcPts val="200"/>
              </a:spcBef>
              <a:spcAft>
                <a:spcPts val="0"/>
              </a:spcAft>
              <a:buClr>
                <a:schemeClr val="lt2"/>
              </a:buClr>
              <a:buSzPts val="1000"/>
              <a:buNone/>
              <a:defRPr sz="1000"/>
            </a:lvl3pPr>
            <a:lvl4pPr marL="1828800" lvl="3" indent="-228600" algn="l" rtl="0">
              <a:lnSpc>
                <a:spcPct val="100000"/>
              </a:lnSpc>
              <a:spcBef>
                <a:spcPts val="180"/>
              </a:spcBef>
              <a:spcAft>
                <a:spcPts val="0"/>
              </a:spcAft>
              <a:buSzPts val="900"/>
              <a:buNone/>
              <a:defRPr sz="900"/>
            </a:lvl4pPr>
            <a:lvl5pPr marL="2286000" lvl="4" indent="-228600" algn="l" rtl="0">
              <a:lnSpc>
                <a:spcPct val="100000"/>
              </a:lnSpc>
              <a:spcBef>
                <a:spcPts val="180"/>
              </a:spcBef>
              <a:spcAft>
                <a:spcPts val="0"/>
              </a:spcAft>
              <a:buClr>
                <a:schemeClr val="lt2"/>
              </a:buClr>
              <a:buSzPts val="900"/>
              <a:buNone/>
              <a:defRPr sz="900"/>
            </a:lvl5pPr>
            <a:lvl6pPr marL="2743200" lvl="5" indent="-228600" algn="l" rtl="0">
              <a:lnSpc>
                <a:spcPct val="100000"/>
              </a:lnSpc>
              <a:spcBef>
                <a:spcPts val="180"/>
              </a:spcBef>
              <a:spcAft>
                <a:spcPts val="0"/>
              </a:spcAft>
              <a:buClr>
                <a:schemeClr val="lt2"/>
              </a:buClr>
              <a:buSzPts val="900"/>
              <a:buNone/>
              <a:defRPr sz="900"/>
            </a:lvl6pPr>
            <a:lvl7pPr marL="3200400" lvl="6" indent="-228600" algn="l" rtl="0">
              <a:lnSpc>
                <a:spcPct val="100000"/>
              </a:lnSpc>
              <a:spcBef>
                <a:spcPts val="180"/>
              </a:spcBef>
              <a:spcAft>
                <a:spcPts val="0"/>
              </a:spcAft>
              <a:buClr>
                <a:schemeClr val="lt2"/>
              </a:buClr>
              <a:buSzPts val="900"/>
              <a:buNone/>
              <a:defRPr sz="900"/>
            </a:lvl7pPr>
            <a:lvl8pPr marL="3657600" lvl="7" indent="-228600" algn="l" rtl="0">
              <a:lnSpc>
                <a:spcPct val="100000"/>
              </a:lnSpc>
              <a:spcBef>
                <a:spcPts val="180"/>
              </a:spcBef>
              <a:spcAft>
                <a:spcPts val="0"/>
              </a:spcAft>
              <a:buClr>
                <a:schemeClr val="lt2"/>
              </a:buClr>
              <a:buSzPts val="900"/>
              <a:buNone/>
              <a:defRPr sz="900"/>
            </a:lvl8pPr>
            <a:lvl9pPr marL="4114800" lvl="8" indent="-228600" algn="l" rtl="0">
              <a:lnSpc>
                <a:spcPct val="100000"/>
              </a:lnSpc>
              <a:spcBef>
                <a:spcPts val="180"/>
              </a:spcBef>
              <a:spcAft>
                <a:spcPts val="0"/>
              </a:spcAft>
              <a:buClr>
                <a:schemeClr val="lt2"/>
              </a:buClr>
              <a:buSzPts val="900"/>
              <a:buNone/>
              <a:defRPr sz="900"/>
            </a:lvl9pPr>
          </a:lstStyle>
          <a:p>
            <a:endParaRPr/>
          </a:p>
        </p:txBody>
      </p:sp>
      <p:sp>
        <p:nvSpPr>
          <p:cNvPr id="340" name="Google Shape;340;g5db7f66693_0_1061"/>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1" name="Google Shape;341;g5db7f66693_0_1061"/>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2" name="Google Shape;342;g5db7f66693_0_1061"/>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43"/>
        <p:cNvGrpSpPr/>
        <p:nvPr/>
      </p:nvGrpSpPr>
      <p:grpSpPr>
        <a:xfrm>
          <a:off x="0" y="0"/>
          <a:ext cx="0" cy="0"/>
          <a:chOff x="0" y="0"/>
          <a:chExt cx="0" cy="0"/>
        </a:xfrm>
      </p:grpSpPr>
      <p:sp>
        <p:nvSpPr>
          <p:cNvPr id="344" name="Google Shape;344;g5db7f66693_0_1068"/>
          <p:cNvSpPr txBox="1">
            <a:spLocks noGrp="1"/>
          </p:cNvSpPr>
          <p:nvPr>
            <p:ph type="ctrTitle"/>
          </p:nvPr>
        </p:nvSpPr>
        <p:spPr>
          <a:xfrm>
            <a:off x="685800" y="1028721"/>
            <a:ext cx="7848600" cy="1445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sz="405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5" name="Google Shape;345;g5db7f66693_0_1068"/>
          <p:cNvSpPr txBox="1">
            <a:spLocks noGrp="1"/>
          </p:cNvSpPr>
          <p:nvPr>
            <p:ph type="subTitle" idx="1"/>
          </p:nvPr>
        </p:nvSpPr>
        <p:spPr>
          <a:xfrm>
            <a:off x="685800" y="2628900"/>
            <a:ext cx="6400800" cy="13146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560"/>
              </a:spcBef>
              <a:spcAft>
                <a:spcPts val="0"/>
              </a:spcAft>
              <a:buClr>
                <a:srgbClr val="3F3F3F"/>
              </a:buClr>
              <a:buSzPts val="2800"/>
              <a:buNone/>
              <a:defRPr>
                <a:solidFill>
                  <a:srgbClr val="3F3F3F"/>
                </a:solidFill>
              </a:defRPr>
            </a:lvl1pPr>
            <a:lvl2pPr lvl="1" algn="ctr" rtl="0">
              <a:lnSpc>
                <a:spcPct val="100000"/>
              </a:lnSpc>
              <a:spcBef>
                <a:spcPts val="520"/>
              </a:spcBef>
              <a:spcAft>
                <a:spcPts val="0"/>
              </a:spcAft>
              <a:buSzPts val="2600"/>
              <a:buNone/>
              <a:defRPr>
                <a:solidFill>
                  <a:srgbClr val="888888"/>
                </a:solidFill>
              </a:defRPr>
            </a:lvl2pPr>
            <a:lvl3pPr lvl="2" algn="ctr" rtl="0">
              <a:lnSpc>
                <a:spcPct val="100000"/>
              </a:lnSpc>
              <a:spcBef>
                <a:spcPts val="480"/>
              </a:spcBef>
              <a:spcAft>
                <a:spcPts val="0"/>
              </a:spcAft>
              <a:buClr>
                <a:srgbClr val="888888"/>
              </a:buClr>
              <a:buSzPts val="2400"/>
              <a:buNone/>
              <a:defRPr>
                <a:solidFill>
                  <a:srgbClr val="888888"/>
                </a:solidFill>
              </a:defRPr>
            </a:lvl3pPr>
            <a:lvl4pPr lvl="3" algn="ctr" rtl="0">
              <a:lnSpc>
                <a:spcPct val="100000"/>
              </a:lnSpc>
              <a:spcBef>
                <a:spcPts val="400"/>
              </a:spcBef>
              <a:spcAft>
                <a:spcPts val="0"/>
              </a:spcAft>
              <a:buSzPts val="2000"/>
              <a:buNone/>
              <a:defRPr>
                <a:solidFill>
                  <a:srgbClr val="888888"/>
                </a:solidFill>
              </a:defRPr>
            </a:lvl4pPr>
            <a:lvl5pPr lvl="4" algn="ctr" rtl="0">
              <a:lnSpc>
                <a:spcPct val="100000"/>
              </a:lnSpc>
              <a:spcBef>
                <a:spcPts val="400"/>
              </a:spcBef>
              <a:spcAft>
                <a:spcPts val="0"/>
              </a:spcAft>
              <a:buClr>
                <a:srgbClr val="888888"/>
              </a:buClr>
              <a:buSzPts val="20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
        <p:nvSpPr>
          <p:cNvPr id="346" name="Google Shape;346;g5db7f66693_0_1068"/>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7" name="Google Shape;347;g5db7f66693_0_1068"/>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8" name="Google Shape;348;g5db7f66693_0_1068"/>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49" name="Google Shape;349;g5db7f66693_0_1068"/>
          <p:cNvCxnSpPr/>
          <p:nvPr/>
        </p:nvCxnSpPr>
        <p:spPr>
          <a:xfrm>
            <a:off x="685800" y="2548892"/>
            <a:ext cx="7848600" cy="12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0"/>
        <p:cNvGrpSpPr/>
        <p:nvPr/>
      </p:nvGrpSpPr>
      <p:grpSpPr>
        <a:xfrm>
          <a:off x="0" y="0"/>
          <a:ext cx="0" cy="0"/>
          <a:chOff x="0" y="0"/>
          <a:chExt cx="0" cy="0"/>
        </a:xfrm>
      </p:grpSpPr>
      <p:sp>
        <p:nvSpPr>
          <p:cNvPr id="351" name="Google Shape;351;g5db7f66693_0_1075"/>
          <p:cNvSpPr txBox="1">
            <a:spLocks noGrp="1"/>
          </p:cNvSpPr>
          <p:nvPr>
            <p:ph type="title"/>
          </p:nvPr>
        </p:nvSpPr>
        <p:spPr>
          <a:xfrm>
            <a:off x="457200" y="1028700"/>
            <a:ext cx="8229600" cy="6858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2" name="Google Shape;352;g5db7f66693_0_1075"/>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3" name="Google Shape;353;g5db7f66693_0_1075"/>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4" name="Google Shape;354;g5db7f66693_0_1075"/>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5"/>
        <p:cNvGrpSpPr/>
        <p:nvPr/>
      </p:nvGrpSpPr>
      <p:grpSpPr>
        <a:xfrm>
          <a:off x="0" y="0"/>
          <a:ext cx="0" cy="0"/>
          <a:chOff x="0" y="0"/>
          <a:chExt cx="0" cy="0"/>
        </a:xfrm>
      </p:grpSpPr>
      <p:sp>
        <p:nvSpPr>
          <p:cNvPr id="356" name="Google Shape;356;g5db7f66693_0_1080"/>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7" name="Google Shape;357;g5db7f66693_0_1080"/>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8" name="Google Shape;358;g5db7f66693_0_1080"/>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9"/>
        <p:cNvGrpSpPr/>
        <p:nvPr/>
      </p:nvGrpSpPr>
      <p:grpSpPr>
        <a:xfrm>
          <a:off x="0" y="0"/>
          <a:ext cx="0" cy="0"/>
          <a:chOff x="0" y="0"/>
          <a:chExt cx="0" cy="0"/>
        </a:xfrm>
      </p:grpSpPr>
      <p:sp>
        <p:nvSpPr>
          <p:cNvPr id="360" name="Google Shape;360;g5db7f66693_0_108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1400"/>
              <a:buNone/>
              <a:defRPr sz="3600"/>
            </a:lvl1pPr>
            <a:lvl2pPr lvl="1" algn="l" rtl="0">
              <a:lnSpc>
                <a:spcPct val="100000"/>
              </a:lnSpc>
              <a:spcBef>
                <a:spcPts val="0"/>
              </a:spcBef>
              <a:spcAft>
                <a:spcPts val="0"/>
              </a:spcAft>
              <a:buSzPts val="1400"/>
              <a:buNone/>
              <a:defRPr sz="3600"/>
            </a:lvl2pPr>
            <a:lvl3pPr lvl="2" algn="l" rtl="0">
              <a:lnSpc>
                <a:spcPct val="100000"/>
              </a:lnSpc>
              <a:spcBef>
                <a:spcPts val="0"/>
              </a:spcBef>
              <a:spcAft>
                <a:spcPts val="0"/>
              </a:spcAft>
              <a:buSzPts val="1400"/>
              <a:buNone/>
              <a:defRPr sz="3600"/>
            </a:lvl3pPr>
            <a:lvl4pPr lvl="3" algn="l" rtl="0">
              <a:lnSpc>
                <a:spcPct val="100000"/>
              </a:lnSpc>
              <a:spcBef>
                <a:spcPts val="0"/>
              </a:spcBef>
              <a:spcAft>
                <a:spcPts val="0"/>
              </a:spcAft>
              <a:buSzPts val="1400"/>
              <a:buNone/>
              <a:defRPr sz="3600"/>
            </a:lvl4pPr>
            <a:lvl5pPr lvl="4" algn="l" rtl="0">
              <a:lnSpc>
                <a:spcPct val="100000"/>
              </a:lnSpc>
              <a:spcBef>
                <a:spcPts val="0"/>
              </a:spcBef>
              <a:spcAft>
                <a:spcPts val="0"/>
              </a:spcAft>
              <a:buSzPts val="1400"/>
              <a:buNone/>
              <a:defRPr sz="3600"/>
            </a:lvl5pPr>
            <a:lvl6pPr lvl="5" algn="l" rtl="0">
              <a:lnSpc>
                <a:spcPct val="100000"/>
              </a:lnSpc>
              <a:spcBef>
                <a:spcPts val="0"/>
              </a:spcBef>
              <a:spcAft>
                <a:spcPts val="0"/>
              </a:spcAft>
              <a:buSzPts val="1400"/>
              <a:buNone/>
              <a:defRPr sz="3600"/>
            </a:lvl6pPr>
            <a:lvl7pPr lvl="6" algn="l" rtl="0">
              <a:lnSpc>
                <a:spcPct val="100000"/>
              </a:lnSpc>
              <a:spcBef>
                <a:spcPts val="0"/>
              </a:spcBef>
              <a:spcAft>
                <a:spcPts val="0"/>
              </a:spcAft>
              <a:buSzPts val="1400"/>
              <a:buNone/>
              <a:defRPr sz="3600"/>
            </a:lvl7pPr>
            <a:lvl8pPr lvl="7" algn="l" rtl="0">
              <a:lnSpc>
                <a:spcPct val="100000"/>
              </a:lnSpc>
              <a:spcBef>
                <a:spcPts val="0"/>
              </a:spcBef>
              <a:spcAft>
                <a:spcPts val="0"/>
              </a:spcAft>
              <a:buSzPts val="1400"/>
              <a:buNone/>
              <a:defRPr sz="3600"/>
            </a:lvl8pPr>
            <a:lvl9pPr lvl="8" algn="l" rtl="0">
              <a:lnSpc>
                <a:spcPct val="100000"/>
              </a:lnSpc>
              <a:spcBef>
                <a:spcPts val="0"/>
              </a:spcBef>
              <a:spcAft>
                <a:spcPts val="0"/>
              </a:spcAft>
              <a:buSzPts val="1400"/>
              <a:buNone/>
              <a:defRPr sz="3600"/>
            </a:lvl9pPr>
          </a:lstStyle>
          <a:p>
            <a:endParaRPr/>
          </a:p>
        </p:txBody>
      </p:sp>
      <p:sp>
        <p:nvSpPr>
          <p:cNvPr id="361" name="Google Shape;361;g5db7f66693_0_1084"/>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06400" algn="l" rtl="0">
              <a:lnSpc>
                <a:spcPct val="100000"/>
              </a:lnSpc>
              <a:spcBef>
                <a:spcPts val="0"/>
              </a:spcBef>
              <a:spcAft>
                <a:spcPts val="0"/>
              </a:spcAft>
              <a:buClr>
                <a:schemeClr val="lt2"/>
              </a:buClr>
              <a:buSzPts val="2800"/>
              <a:buChar char="•"/>
              <a:defRPr/>
            </a:lvl1pPr>
            <a:lvl2pPr marL="914400" lvl="1" indent="-393700" algn="l" rtl="0">
              <a:lnSpc>
                <a:spcPct val="100000"/>
              </a:lnSpc>
              <a:spcBef>
                <a:spcPts val="0"/>
              </a:spcBef>
              <a:spcAft>
                <a:spcPts val="0"/>
              </a:spcAft>
              <a:buSzPts val="2600"/>
              <a:buChar char="•"/>
              <a:defRPr/>
            </a:lvl2pPr>
            <a:lvl3pPr marL="1371600" lvl="2" indent="-381000" algn="l" rtl="0">
              <a:lnSpc>
                <a:spcPct val="100000"/>
              </a:lnSpc>
              <a:spcBef>
                <a:spcPts val="0"/>
              </a:spcBef>
              <a:spcAft>
                <a:spcPts val="0"/>
              </a:spcAft>
              <a:buClr>
                <a:schemeClr val="lt2"/>
              </a:buClr>
              <a:buSzPts val="2400"/>
              <a:buChar char="•"/>
              <a:defRPr/>
            </a:lvl3pPr>
            <a:lvl4pPr marL="1828800" lvl="3" indent="-355600" algn="l" rtl="0">
              <a:lnSpc>
                <a:spcPct val="100000"/>
              </a:lnSpc>
              <a:spcBef>
                <a:spcPts val="0"/>
              </a:spcBef>
              <a:spcAft>
                <a:spcPts val="0"/>
              </a:spcAft>
              <a:buSzPts val="2000"/>
              <a:buChar char="•"/>
              <a:defRPr/>
            </a:lvl4pPr>
            <a:lvl5pPr marL="2286000" lvl="4" indent="-342900" algn="l" rtl="0">
              <a:lnSpc>
                <a:spcPct val="100000"/>
              </a:lnSpc>
              <a:spcBef>
                <a:spcPts val="0"/>
              </a:spcBef>
              <a:spcAft>
                <a:spcPts val="0"/>
              </a:spcAft>
              <a:buClr>
                <a:schemeClr val="lt2"/>
              </a:buClr>
              <a:buSzPts val="1800"/>
              <a:buChar char="•"/>
              <a:defRPr sz="1800"/>
            </a:lvl5pPr>
            <a:lvl6pPr marL="2743200" lvl="5" indent="-342900" algn="l" rtl="0">
              <a:lnSpc>
                <a:spcPct val="100000"/>
              </a:lnSpc>
              <a:spcBef>
                <a:spcPts val="0"/>
              </a:spcBef>
              <a:spcAft>
                <a:spcPts val="0"/>
              </a:spcAft>
              <a:buClr>
                <a:schemeClr val="lt2"/>
              </a:buClr>
              <a:buSzPts val="1800"/>
              <a:buChar char="•"/>
              <a:defRPr sz="1800"/>
            </a:lvl6pPr>
            <a:lvl7pPr marL="3200400" lvl="6" indent="-342900" algn="l" rtl="0">
              <a:lnSpc>
                <a:spcPct val="100000"/>
              </a:lnSpc>
              <a:spcBef>
                <a:spcPts val="0"/>
              </a:spcBef>
              <a:spcAft>
                <a:spcPts val="0"/>
              </a:spcAft>
              <a:buClr>
                <a:schemeClr val="lt2"/>
              </a:buClr>
              <a:buSzPts val="1800"/>
              <a:buChar char="•"/>
              <a:defRPr sz="1800"/>
            </a:lvl7pPr>
            <a:lvl8pPr marL="3657600" lvl="7" indent="-342900" algn="l" rtl="0">
              <a:lnSpc>
                <a:spcPct val="100000"/>
              </a:lnSpc>
              <a:spcBef>
                <a:spcPts val="0"/>
              </a:spcBef>
              <a:spcAft>
                <a:spcPts val="0"/>
              </a:spcAft>
              <a:buClr>
                <a:schemeClr val="lt2"/>
              </a:buClr>
              <a:buSzPts val="1800"/>
              <a:buChar char="•"/>
              <a:defRPr sz="1800"/>
            </a:lvl8pPr>
            <a:lvl9pPr marL="4114800" lvl="8" indent="-342900" algn="l" rtl="0">
              <a:lnSpc>
                <a:spcPct val="100000"/>
              </a:lnSpc>
              <a:spcBef>
                <a:spcPts val="0"/>
              </a:spcBef>
              <a:spcAft>
                <a:spcPts val="0"/>
              </a:spcAft>
              <a:buClr>
                <a:schemeClr val="lt2"/>
              </a:buClr>
              <a:buSzPts val="1800"/>
              <a:buChar char="•"/>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2"/>
        <p:cNvGrpSpPr/>
        <p:nvPr/>
      </p:nvGrpSpPr>
      <p:grpSpPr>
        <a:xfrm>
          <a:off x="0" y="0"/>
          <a:ext cx="0" cy="0"/>
          <a:chOff x="0" y="0"/>
          <a:chExt cx="0" cy="0"/>
        </a:xfrm>
      </p:grpSpPr>
      <p:sp>
        <p:nvSpPr>
          <p:cNvPr id="363" name="Google Shape;363;g5db7f66693_0_1087"/>
          <p:cNvSpPr txBox="1">
            <a:spLocks noGrp="1"/>
          </p:cNvSpPr>
          <p:nvPr>
            <p:ph type="title"/>
          </p:nvPr>
        </p:nvSpPr>
        <p:spPr>
          <a:xfrm>
            <a:off x="457200" y="1028700"/>
            <a:ext cx="8229600" cy="6858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4" name="Google Shape;364;g5db7f66693_0_1087"/>
          <p:cNvSpPr txBox="1">
            <a:spLocks noGrp="1"/>
          </p:cNvSpPr>
          <p:nvPr>
            <p:ph type="body" idx="1"/>
          </p:nvPr>
        </p:nvSpPr>
        <p:spPr>
          <a:xfrm>
            <a:off x="457200" y="1771650"/>
            <a:ext cx="4038600" cy="28575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Clr>
                <a:schemeClr val="lt2"/>
              </a:buClr>
              <a:buSzPts val="2800"/>
              <a:buChar char="•"/>
              <a:defRPr sz="2800"/>
            </a:lvl1pPr>
            <a:lvl2pPr marL="914400" lvl="1" indent="-381000" algn="l" rtl="0">
              <a:lnSpc>
                <a:spcPct val="100000"/>
              </a:lnSpc>
              <a:spcBef>
                <a:spcPts val="480"/>
              </a:spcBef>
              <a:spcAft>
                <a:spcPts val="0"/>
              </a:spcAft>
              <a:buSzPts val="2400"/>
              <a:buChar char="•"/>
              <a:defRPr sz="2400"/>
            </a:lvl2pPr>
            <a:lvl3pPr marL="1371600" lvl="2" indent="-355600" algn="l" rtl="0">
              <a:lnSpc>
                <a:spcPct val="100000"/>
              </a:lnSpc>
              <a:spcBef>
                <a:spcPts val="400"/>
              </a:spcBef>
              <a:spcAft>
                <a:spcPts val="0"/>
              </a:spcAft>
              <a:buClr>
                <a:schemeClr val="lt2"/>
              </a:buClr>
              <a:buSzPts val="2000"/>
              <a:buChar char="•"/>
              <a:defRPr sz="2000"/>
            </a:lvl3pPr>
            <a:lvl4pPr marL="1828800" lvl="3" indent="-342900" algn="l" rtl="0">
              <a:lnSpc>
                <a:spcPct val="100000"/>
              </a:lnSpc>
              <a:spcBef>
                <a:spcPts val="360"/>
              </a:spcBef>
              <a:spcAft>
                <a:spcPts val="0"/>
              </a:spcAft>
              <a:buSzPts val="1800"/>
              <a:buChar char="•"/>
              <a:defRPr sz="1800"/>
            </a:lvl4pPr>
            <a:lvl5pPr marL="2286000" lvl="4" indent="-342900" algn="l" rtl="0">
              <a:lnSpc>
                <a:spcPct val="100000"/>
              </a:lnSpc>
              <a:spcBef>
                <a:spcPts val="360"/>
              </a:spcBef>
              <a:spcAft>
                <a:spcPts val="0"/>
              </a:spcAft>
              <a:buClr>
                <a:schemeClr val="lt2"/>
              </a:buClr>
              <a:buSzPts val="1800"/>
              <a:buChar char="•"/>
              <a:defRPr sz="1800"/>
            </a:lvl5pPr>
            <a:lvl6pPr marL="2743200" lvl="5" indent="-342900" algn="l" rtl="0">
              <a:lnSpc>
                <a:spcPct val="100000"/>
              </a:lnSpc>
              <a:spcBef>
                <a:spcPts val="360"/>
              </a:spcBef>
              <a:spcAft>
                <a:spcPts val="0"/>
              </a:spcAft>
              <a:buClr>
                <a:schemeClr val="lt2"/>
              </a:buClr>
              <a:buSzPts val="1800"/>
              <a:buChar char="•"/>
              <a:defRPr sz="1800"/>
            </a:lvl6pPr>
            <a:lvl7pPr marL="3200400" lvl="6" indent="-342900" algn="l" rtl="0">
              <a:lnSpc>
                <a:spcPct val="100000"/>
              </a:lnSpc>
              <a:spcBef>
                <a:spcPts val="360"/>
              </a:spcBef>
              <a:spcAft>
                <a:spcPts val="0"/>
              </a:spcAft>
              <a:buClr>
                <a:schemeClr val="lt2"/>
              </a:buClr>
              <a:buSzPts val="1800"/>
              <a:buChar char="•"/>
              <a:defRPr sz="1800"/>
            </a:lvl7pPr>
            <a:lvl8pPr marL="3657600" lvl="7" indent="-342900" algn="l" rtl="0">
              <a:lnSpc>
                <a:spcPct val="100000"/>
              </a:lnSpc>
              <a:spcBef>
                <a:spcPts val="360"/>
              </a:spcBef>
              <a:spcAft>
                <a:spcPts val="0"/>
              </a:spcAft>
              <a:buClr>
                <a:schemeClr val="lt2"/>
              </a:buClr>
              <a:buSzPts val="1800"/>
              <a:buChar char="•"/>
              <a:defRPr sz="1800"/>
            </a:lvl8pPr>
            <a:lvl9pPr marL="4114800" lvl="8" indent="-342900" algn="l" rtl="0">
              <a:lnSpc>
                <a:spcPct val="100000"/>
              </a:lnSpc>
              <a:spcBef>
                <a:spcPts val="360"/>
              </a:spcBef>
              <a:spcAft>
                <a:spcPts val="0"/>
              </a:spcAft>
              <a:buClr>
                <a:schemeClr val="lt2"/>
              </a:buClr>
              <a:buSzPts val="1800"/>
              <a:buChar char="•"/>
              <a:defRPr sz="1800"/>
            </a:lvl9pPr>
          </a:lstStyle>
          <a:p>
            <a:endParaRPr/>
          </a:p>
        </p:txBody>
      </p:sp>
      <p:sp>
        <p:nvSpPr>
          <p:cNvPr id="365" name="Google Shape;365;g5db7f66693_0_1087"/>
          <p:cNvSpPr txBox="1">
            <a:spLocks noGrp="1"/>
          </p:cNvSpPr>
          <p:nvPr>
            <p:ph type="body" idx="2"/>
          </p:nvPr>
        </p:nvSpPr>
        <p:spPr>
          <a:xfrm>
            <a:off x="4648200" y="1771650"/>
            <a:ext cx="4038600" cy="28575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Clr>
                <a:schemeClr val="lt2"/>
              </a:buClr>
              <a:buSzPts val="2800"/>
              <a:buChar char="•"/>
              <a:defRPr sz="2800"/>
            </a:lvl1pPr>
            <a:lvl2pPr marL="914400" lvl="1" indent="-381000" algn="l" rtl="0">
              <a:lnSpc>
                <a:spcPct val="100000"/>
              </a:lnSpc>
              <a:spcBef>
                <a:spcPts val="480"/>
              </a:spcBef>
              <a:spcAft>
                <a:spcPts val="0"/>
              </a:spcAft>
              <a:buSzPts val="2400"/>
              <a:buChar char="•"/>
              <a:defRPr sz="2400"/>
            </a:lvl2pPr>
            <a:lvl3pPr marL="1371600" lvl="2" indent="-355600" algn="l" rtl="0">
              <a:lnSpc>
                <a:spcPct val="100000"/>
              </a:lnSpc>
              <a:spcBef>
                <a:spcPts val="400"/>
              </a:spcBef>
              <a:spcAft>
                <a:spcPts val="0"/>
              </a:spcAft>
              <a:buClr>
                <a:schemeClr val="lt2"/>
              </a:buClr>
              <a:buSzPts val="2000"/>
              <a:buChar char="•"/>
              <a:defRPr sz="2000"/>
            </a:lvl3pPr>
            <a:lvl4pPr marL="1828800" lvl="3" indent="-342900" algn="l" rtl="0">
              <a:lnSpc>
                <a:spcPct val="100000"/>
              </a:lnSpc>
              <a:spcBef>
                <a:spcPts val="360"/>
              </a:spcBef>
              <a:spcAft>
                <a:spcPts val="0"/>
              </a:spcAft>
              <a:buSzPts val="1800"/>
              <a:buChar char="•"/>
              <a:defRPr sz="1800"/>
            </a:lvl4pPr>
            <a:lvl5pPr marL="2286000" lvl="4" indent="-342900" algn="l" rtl="0">
              <a:lnSpc>
                <a:spcPct val="100000"/>
              </a:lnSpc>
              <a:spcBef>
                <a:spcPts val="360"/>
              </a:spcBef>
              <a:spcAft>
                <a:spcPts val="0"/>
              </a:spcAft>
              <a:buClr>
                <a:schemeClr val="lt2"/>
              </a:buClr>
              <a:buSzPts val="1800"/>
              <a:buChar char="•"/>
              <a:defRPr sz="1800"/>
            </a:lvl5pPr>
            <a:lvl6pPr marL="2743200" lvl="5" indent="-342900" algn="l" rtl="0">
              <a:lnSpc>
                <a:spcPct val="100000"/>
              </a:lnSpc>
              <a:spcBef>
                <a:spcPts val="360"/>
              </a:spcBef>
              <a:spcAft>
                <a:spcPts val="0"/>
              </a:spcAft>
              <a:buClr>
                <a:schemeClr val="lt2"/>
              </a:buClr>
              <a:buSzPts val="1800"/>
              <a:buChar char="•"/>
              <a:defRPr sz="1800"/>
            </a:lvl6pPr>
            <a:lvl7pPr marL="3200400" lvl="6" indent="-342900" algn="l" rtl="0">
              <a:lnSpc>
                <a:spcPct val="100000"/>
              </a:lnSpc>
              <a:spcBef>
                <a:spcPts val="360"/>
              </a:spcBef>
              <a:spcAft>
                <a:spcPts val="0"/>
              </a:spcAft>
              <a:buClr>
                <a:schemeClr val="lt2"/>
              </a:buClr>
              <a:buSzPts val="1800"/>
              <a:buChar char="•"/>
              <a:defRPr sz="1800"/>
            </a:lvl7pPr>
            <a:lvl8pPr marL="3657600" lvl="7" indent="-342900" algn="l" rtl="0">
              <a:lnSpc>
                <a:spcPct val="100000"/>
              </a:lnSpc>
              <a:spcBef>
                <a:spcPts val="360"/>
              </a:spcBef>
              <a:spcAft>
                <a:spcPts val="0"/>
              </a:spcAft>
              <a:buClr>
                <a:schemeClr val="lt2"/>
              </a:buClr>
              <a:buSzPts val="1800"/>
              <a:buChar char="•"/>
              <a:defRPr sz="1800"/>
            </a:lvl8pPr>
            <a:lvl9pPr marL="4114800" lvl="8" indent="-342900" algn="l" rtl="0">
              <a:lnSpc>
                <a:spcPct val="100000"/>
              </a:lnSpc>
              <a:spcBef>
                <a:spcPts val="360"/>
              </a:spcBef>
              <a:spcAft>
                <a:spcPts val="0"/>
              </a:spcAft>
              <a:buClr>
                <a:schemeClr val="lt2"/>
              </a:buClr>
              <a:buSzPts val="1800"/>
              <a:buChar char="•"/>
              <a:defRPr sz="1800"/>
            </a:lvl9pPr>
          </a:lstStyle>
          <a:p>
            <a:endParaRPr/>
          </a:p>
        </p:txBody>
      </p:sp>
      <p:sp>
        <p:nvSpPr>
          <p:cNvPr id="366" name="Google Shape;366;g5db7f66693_0_1087"/>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7" name="Google Shape;367;g5db7f66693_0_1087"/>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8" name="Google Shape;368;g5db7f66693_0_1087"/>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9"/>
        <p:cNvGrpSpPr/>
        <p:nvPr/>
      </p:nvGrpSpPr>
      <p:grpSpPr>
        <a:xfrm>
          <a:off x="0" y="0"/>
          <a:ext cx="0" cy="0"/>
          <a:chOff x="0" y="0"/>
          <a:chExt cx="0" cy="0"/>
        </a:xfrm>
      </p:grpSpPr>
      <p:sp>
        <p:nvSpPr>
          <p:cNvPr id="370" name="Google Shape;370;g5db7f66693_0_1094"/>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4000" b="1"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1" name="Google Shape;371;g5db7f66693_0_1094"/>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00"/>
              </a:spcBef>
              <a:spcAft>
                <a:spcPts val="0"/>
              </a:spcAft>
              <a:buClr>
                <a:schemeClr val="lt2"/>
              </a:buClr>
              <a:buSzPts val="2000"/>
              <a:buNone/>
              <a:defRPr sz="2000"/>
            </a:lvl1pPr>
            <a:lvl2pPr marL="914400" lvl="1" indent="-228600" algn="l" rtl="0">
              <a:lnSpc>
                <a:spcPct val="100000"/>
              </a:lnSpc>
              <a:spcBef>
                <a:spcPts val="360"/>
              </a:spcBef>
              <a:spcAft>
                <a:spcPts val="0"/>
              </a:spcAft>
              <a:buSzPts val="1800"/>
              <a:buNone/>
              <a:defRPr sz="1800"/>
            </a:lvl2pPr>
            <a:lvl3pPr marL="1371600" lvl="2" indent="-228600" algn="l" rtl="0">
              <a:lnSpc>
                <a:spcPct val="100000"/>
              </a:lnSpc>
              <a:spcBef>
                <a:spcPts val="320"/>
              </a:spcBef>
              <a:spcAft>
                <a:spcPts val="0"/>
              </a:spcAft>
              <a:buClr>
                <a:schemeClr val="lt2"/>
              </a:buClr>
              <a:buSzPts val="1600"/>
              <a:buNone/>
              <a:defRPr sz="1600"/>
            </a:lvl3pPr>
            <a:lvl4pPr marL="1828800" lvl="3" indent="-228600" algn="l" rtl="0">
              <a:lnSpc>
                <a:spcPct val="100000"/>
              </a:lnSpc>
              <a:spcBef>
                <a:spcPts val="280"/>
              </a:spcBef>
              <a:spcAft>
                <a:spcPts val="0"/>
              </a:spcAft>
              <a:buSzPts val="1400"/>
              <a:buNone/>
              <a:defRPr sz="1400"/>
            </a:lvl4pPr>
            <a:lvl5pPr marL="2286000" lvl="4" indent="-228600" algn="l" rtl="0">
              <a:lnSpc>
                <a:spcPct val="100000"/>
              </a:lnSpc>
              <a:spcBef>
                <a:spcPts val="280"/>
              </a:spcBef>
              <a:spcAft>
                <a:spcPts val="0"/>
              </a:spcAft>
              <a:buClr>
                <a:schemeClr val="lt2"/>
              </a:buClr>
              <a:buSzPts val="1400"/>
              <a:buNone/>
              <a:defRPr sz="1400"/>
            </a:lvl5pPr>
            <a:lvl6pPr marL="2743200" lvl="5" indent="-228600" algn="l" rtl="0">
              <a:lnSpc>
                <a:spcPct val="100000"/>
              </a:lnSpc>
              <a:spcBef>
                <a:spcPts val="280"/>
              </a:spcBef>
              <a:spcAft>
                <a:spcPts val="0"/>
              </a:spcAft>
              <a:buClr>
                <a:schemeClr val="lt2"/>
              </a:buClr>
              <a:buSzPts val="1400"/>
              <a:buNone/>
              <a:defRPr sz="1400"/>
            </a:lvl6pPr>
            <a:lvl7pPr marL="3200400" lvl="6" indent="-228600" algn="l" rtl="0">
              <a:lnSpc>
                <a:spcPct val="100000"/>
              </a:lnSpc>
              <a:spcBef>
                <a:spcPts val="280"/>
              </a:spcBef>
              <a:spcAft>
                <a:spcPts val="0"/>
              </a:spcAft>
              <a:buClr>
                <a:schemeClr val="lt2"/>
              </a:buClr>
              <a:buSzPts val="1400"/>
              <a:buNone/>
              <a:defRPr sz="1400"/>
            </a:lvl7pPr>
            <a:lvl8pPr marL="3657600" lvl="7" indent="-228600" algn="l" rtl="0">
              <a:lnSpc>
                <a:spcPct val="100000"/>
              </a:lnSpc>
              <a:spcBef>
                <a:spcPts val="280"/>
              </a:spcBef>
              <a:spcAft>
                <a:spcPts val="0"/>
              </a:spcAft>
              <a:buClr>
                <a:schemeClr val="lt2"/>
              </a:buClr>
              <a:buSzPts val="1400"/>
              <a:buNone/>
              <a:defRPr sz="1400"/>
            </a:lvl8pPr>
            <a:lvl9pPr marL="4114800" lvl="8" indent="-228600" algn="l" rtl="0">
              <a:lnSpc>
                <a:spcPct val="100000"/>
              </a:lnSpc>
              <a:spcBef>
                <a:spcPts val="280"/>
              </a:spcBef>
              <a:spcAft>
                <a:spcPts val="0"/>
              </a:spcAft>
              <a:buClr>
                <a:schemeClr val="lt2"/>
              </a:buClr>
              <a:buSzPts val="1400"/>
              <a:buNone/>
              <a:defRPr sz="1400"/>
            </a:lvl9pPr>
          </a:lstStyle>
          <a:p>
            <a:endParaRPr/>
          </a:p>
        </p:txBody>
      </p:sp>
      <p:sp>
        <p:nvSpPr>
          <p:cNvPr id="372" name="Google Shape;372;g5db7f66693_0_1094"/>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3" name="Google Shape;373;g5db7f66693_0_1094"/>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4" name="Google Shape;374;g5db7f66693_0_1094"/>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63"/>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3"/>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3"/>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5"/>
        <p:cNvGrpSpPr/>
        <p:nvPr/>
      </p:nvGrpSpPr>
      <p:grpSpPr>
        <a:xfrm>
          <a:off x="0" y="0"/>
          <a:ext cx="0" cy="0"/>
          <a:chOff x="0" y="0"/>
          <a:chExt cx="0" cy="0"/>
        </a:xfrm>
      </p:grpSpPr>
      <p:sp>
        <p:nvSpPr>
          <p:cNvPr id="376" name="Google Shape;376;g5db7f66693_0_1100"/>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sz="20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7" name="Google Shape;377;g5db7f66693_0_110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lt2"/>
              </a:buClr>
              <a:buSzPts val="3200"/>
              <a:buFont typeface="Times"/>
              <a:buNone/>
              <a:defRPr sz="3200" b="0" i="0" u="none" strike="noStrike" cap="none">
                <a:solidFill>
                  <a:schemeClr val="lt2"/>
                </a:solidFill>
                <a:latin typeface="Arial"/>
                <a:ea typeface="Arial"/>
                <a:cs typeface="Arial"/>
                <a:sym typeface="Arial"/>
              </a:defRPr>
            </a:lvl1pPr>
            <a:lvl2pPr marR="0" lvl="1" algn="l" rtl="0">
              <a:lnSpc>
                <a:spcPct val="100000"/>
              </a:lnSpc>
              <a:spcBef>
                <a:spcPts val="560"/>
              </a:spcBef>
              <a:spcAft>
                <a:spcPts val="0"/>
              </a:spcAft>
              <a:buClr>
                <a:srgbClr val="CF142B"/>
              </a:buClr>
              <a:buSzPts val="2800"/>
              <a:buFont typeface="Times"/>
              <a:buNone/>
              <a:defRPr sz="2800" b="0" i="0" u="none" strike="noStrike" cap="none">
                <a:solidFill>
                  <a:schemeClr val="lt2"/>
                </a:solidFill>
                <a:latin typeface="Arial"/>
                <a:ea typeface="Arial"/>
                <a:cs typeface="Arial"/>
                <a:sym typeface="Arial"/>
              </a:defRPr>
            </a:lvl2pPr>
            <a:lvl3pPr marR="0" lvl="2" algn="l" rtl="0">
              <a:lnSpc>
                <a:spcPct val="100000"/>
              </a:lnSpc>
              <a:spcBef>
                <a:spcPts val="480"/>
              </a:spcBef>
              <a:spcAft>
                <a:spcPts val="0"/>
              </a:spcAft>
              <a:buClr>
                <a:schemeClr val="lt2"/>
              </a:buClr>
              <a:buSzPts val="2400"/>
              <a:buFont typeface="Times"/>
              <a:buNone/>
              <a:defRPr sz="2400" b="0" i="0" u="none" strike="noStrike" cap="none">
                <a:solidFill>
                  <a:schemeClr val="lt2"/>
                </a:solidFill>
                <a:latin typeface="Arial"/>
                <a:ea typeface="Arial"/>
                <a:cs typeface="Arial"/>
                <a:sym typeface="Arial"/>
              </a:defRPr>
            </a:lvl3pPr>
            <a:lvl4pPr marR="0" lvl="3" algn="l" rtl="0">
              <a:lnSpc>
                <a:spcPct val="100000"/>
              </a:lnSpc>
              <a:spcBef>
                <a:spcPts val="400"/>
              </a:spcBef>
              <a:spcAft>
                <a:spcPts val="0"/>
              </a:spcAft>
              <a:buClr>
                <a:srgbClr val="CF142B"/>
              </a:buClr>
              <a:buSzPts val="2000"/>
              <a:buFont typeface="Times"/>
              <a:buNone/>
              <a:defRPr sz="2000" b="0" i="0" u="none" strike="noStrike" cap="none">
                <a:solidFill>
                  <a:schemeClr val="lt2"/>
                </a:solidFill>
                <a:latin typeface="Arial"/>
                <a:ea typeface="Arial"/>
                <a:cs typeface="Arial"/>
                <a:sym typeface="Arial"/>
              </a:defRPr>
            </a:lvl4pPr>
            <a:lvl5pPr marR="0" lvl="4" algn="l" rtl="0">
              <a:lnSpc>
                <a:spcPct val="100000"/>
              </a:lnSpc>
              <a:spcBef>
                <a:spcPts val="400"/>
              </a:spcBef>
              <a:spcAft>
                <a:spcPts val="0"/>
              </a:spcAft>
              <a:buClr>
                <a:schemeClr val="lt2"/>
              </a:buClr>
              <a:buSzPts val="2000"/>
              <a:buFont typeface="Times"/>
              <a:buNone/>
              <a:defRPr sz="2000" b="0" i="0" u="none" strike="noStrike" cap="none">
                <a:solidFill>
                  <a:schemeClr val="lt2"/>
                </a:solidFill>
                <a:latin typeface="Arial"/>
                <a:ea typeface="Arial"/>
                <a:cs typeface="Arial"/>
                <a:sym typeface="Arial"/>
              </a:defRPr>
            </a:lvl5pPr>
            <a:lvl6pPr marR="0" lvl="5" algn="l" rtl="0">
              <a:lnSpc>
                <a:spcPct val="100000"/>
              </a:lnSpc>
              <a:spcBef>
                <a:spcPts val="400"/>
              </a:spcBef>
              <a:spcAft>
                <a:spcPts val="0"/>
              </a:spcAft>
              <a:buClr>
                <a:schemeClr val="lt2"/>
              </a:buClr>
              <a:buSzPts val="2000"/>
              <a:buFont typeface="Times"/>
              <a:buNone/>
              <a:defRPr sz="2000" b="0" i="0" u="none" strike="noStrike" cap="none">
                <a:solidFill>
                  <a:schemeClr val="lt2"/>
                </a:solidFill>
                <a:latin typeface="Arial"/>
                <a:ea typeface="Arial"/>
                <a:cs typeface="Arial"/>
                <a:sym typeface="Arial"/>
              </a:defRPr>
            </a:lvl6pPr>
            <a:lvl7pPr marR="0" lvl="6" algn="l" rtl="0">
              <a:lnSpc>
                <a:spcPct val="100000"/>
              </a:lnSpc>
              <a:spcBef>
                <a:spcPts val="400"/>
              </a:spcBef>
              <a:spcAft>
                <a:spcPts val="0"/>
              </a:spcAft>
              <a:buClr>
                <a:schemeClr val="lt2"/>
              </a:buClr>
              <a:buSzPts val="2000"/>
              <a:buFont typeface="Times"/>
              <a:buNone/>
              <a:defRPr sz="2000" b="0" i="0" u="none" strike="noStrike" cap="none">
                <a:solidFill>
                  <a:schemeClr val="lt2"/>
                </a:solidFill>
                <a:latin typeface="Arial"/>
                <a:ea typeface="Arial"/>
                <a:cs typeface="Arial"/>
                <a:sym typeface="Arial"/>
              </a:defRPr>
            </a:lvl7pPr>
            <a:lvl8pPr marR="0" lvl="7" algn="l" rtl="0">
              <a:lnSpc>
                <a:spcPct val="100000"/>
              </a:lnSpc>
              <a:spcBef>
                <a:spcPts val="400"/>
              </a:spcBef>
              <a:spcAft>
                <a:spcPts val="0"/>
              </a:spcAft>
              <a:buClr>
                <a:schemeClr val="lt2"/>
              </a:buClr>
              <a:buSzPts val="2000"/>
              <a:buFont typeface="Times"/>
              <a:buNone/>
              <a:defRPr sz="2000" b="0" i="0" u="none" strike="noStrike" cap="none">
                <a:solidFill>
                  <a:schemeClr val="lt2"/>
                </a:solidFill>
                <a:latin typeface="Arial"/>
                <a:ea typeface="Arial"/>
                <a:cs typeface="Arial"/>
                <a:sym typeface="Arial"/>
              </a:defRPr>
            </a:lvl8pPr>
            <a:lvl9pPr marR="0" lvl="8" algn="l" rtl="0">
              <a:lnSpc>
                <a:spcPct val="100000"/>
              </a:lnSpc>
              <a:spcBef>
                <a:spcPts val="400"/>
              </a:spcBef>
              <a:spcAft>
                <a:spcPts val="0"/>
              </a:spcAft>
              <a:buClr>
                <a:schemeClr val="lt2"/>
              </a:buClr>
              <a:buSzPts val="2000"/>
              <a:buFont typeface="Times"/>
              <a:buNone/>
              <a:defRPr sz="2000" b="0" i="0" u="none" strike="noStrike" cap="none">
                <a:solidFill>
                  <a:schemeClr val="lt2"/>
                </a:solidFill>
                <a:latin typeface="Arial"/>
                <a:ea typeface="Arial"/>
                <a:cs typeface="Arial"/>
                <a:sym typeface="Arial"/>
              </a:defRPr>
            </a:lvl9pPr>
          </a:lstStyle>
          <a:p>
            <a:endParaRPr/>
          </a:p>
        </p:txBody>
      </p:sp>
      <p:sp>
        <p:nvSpPr>
          <p:cNvPr id="378" name="Google Shape;378;g5db7f66693_0_1100"/>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80"/>
              </a:spcBef>
              <a:spcAft>
                <a:spcPts val="0"/>
              </a:spcAft>
              <a:buClr>
                <a:schemeClr val="lt2"/>
              </a:buClr>
              <a:buSzPts val="1400"/>
              <a:buNone/>
              <a:defRPr sz="1400"/>
            </a:lvl1pPr>
            <a:lvl2pPr marL="914400" lvl="1" indent="-228600" algn="l" rtl="0">
              <a:lnSpc>
                <a:spcPct val="100000"/>
              </a:lnSpc>
              <a:spcBef>
                <a:spcPts val="240"/>
              </a:spcBef>
              <a:spcAft>
                <a:spcPts val="0"/>
              </a:spcAft>
              <a:buSzPts val="1200"/>
              <a:buNone/>
              <a:defRPr sz="1200"/>
            </a:lvl2pPr>
            <a:lvl3pPr marL="1371600" lvl="2" indent="-228600" algn="l" rtl="0">
              <a:lnSpc>
                <a:spcPct val="100000"/>
              </a:lnSpc>
              <a:spcBef>
                <a:spcPts val="200"/>
              </a:spcBef>
              <a:spcAft>
                <a:spcPts val="0"/>
              </a:spcAft>
              <a:buClr>
                <a:schemeClr val="lt2"/>
              </a:buClr>
              <a:buSzPts val="1000"/>
              <a:buNone/>
              <a:defRPr sz="1000"/>
            </a:lvl3pPr>
            <a:lvl4pPr marL="1828800" lvl="3" indent="-228600" algn="l" rtl="0">
              <a:lnSpc>
                <a:spcPct val="100000"/>
              </a:lnSpc>
              <a:spcBef>
                <a:spcPts val="180"/>
              </a:spcBef>
              <a:spcAft>
                <a:spcPts val="0"/>
              </a:spcAft>
              <a:buSzPts val="900"/>
              <a:buNone/>
              <a:defRPr sz="900"/>
            </a:lvl4pPr>
            <a:lvl5pPr marL="2286000" lvl="4" indent="-228600" algn="l" rtl="0">
              <a:lnSpc>
                <a:spcPct val="100000"/>
              </a:lnSpc>
              <a:spcBef>
                <a:spcPts val="180"/>
              </a:spcBef>
              <a:spcAft>
                <a:spcPts val="0"/>
              </a:spcAft>
              <a:buClr>
                <a:schemeClr val="lt2"/>
              </a:buClr>
              <a:buSzPts val="900"/>
              <a:buNone/>
              <a:defRPr sz="900"/>
            </a:lvl5pPr>
            <a:lvl6pPr marL="2743200" lvl="5" indent="-228600" algn="l" rtl="0">
              <a:lnSpc>
                <a:spcPct val="100000"/>
              </a:lnSpc>
              <a:spcBef>
                <a:spcPts val="180"/>
              </a:spcBef>
              <a:spcAft>
                <a:spcPts val="0"/>
              </a:spcAft>
              <a:buClr>
                <a:schemeClr val="lt2"/>
              </a:buClr>
              <a:buSzPts val="900"/>
              <a:buNone/>
              <a:defRPr sz="900"/>
            </a:lvl6pPr>
            <a:lvl7pPr marL="3200400" lvl="6" indent="-228600" algn="l" rtl="0">
              <a:lnSpc>
                <a:spcPct val="100000"/>
              </a:lnSpc>
              <a:spcBef>
                <a:spcPts val="180"/>
              </a:spcBef>
              <a:spcAft>
                <a:spcPts val="0"/>
              </a:spcAft>
              <a:buClr>
                <a:schemeClr val="lt2"/>
              </a:buClr>
              <a:buSzPts val="900"/>
              <a:buNone/>
              <a:defRPr sz="900"/>
            </a:lvl7pPr>
            <a:lvl8pPr marL="3657600" lvl="7" indent="-228600" algn="l" rtl="0">
              <a:lnSpc>
                <a:spcPct val="100000"/>
              </a:lnSpc>
              <a:spcBef>
                <a:spcPts val="180"/>
              </a:spcBef>
              <a:spcAft>
                <a:spcPts val="0"/>
              </a:spcAft>
              <a:buClr>
                <a:schemeClr val="lt2"/>
              </a:buClr>
              <a:buSzPts val="900"/>
              <a:buNone/>
              <a:defRPr sz="900"/>
            </a:lvl8pPr>
            <a:lvl9pPr marL="4114800" lvl="8" indent="-228600" algn="l" rtl="0">
              <a:lnSpc>
                <a:spcPct val="100000"/>
              </a:lnSpc>
              <a:spcBef>
                <a:spcPts val="180"/>
              </a:spcBef>
              <a:spcAft>
                <a:spcPts val="0"/>
              </a:spcAft>
              <a:buClr>
                <a:schemeClr val="lt2"/>
              </a:buClr>
              <a:buSzPts val="900"/>
              <a:buNone/>
              <a:defRPr sz="900"/>
            </a:lvl9pPr>
          </a:lstStyle>
          <a:p>
            <a:endParaRPr/>
          </a:p>
        </p:txBody>
      </p:sp>
      <p:sp>
        <p:nvSpPr>
          <p:cNvPr id="379" name="Google Shape;379;g5db7f66693_0_1100"/>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0" name="Google Shape;380;g5db7f66693_0_1100"/>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1" name="Google Shape;381;g5db7f66693_0_1100"/>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82"/>
        <p:cNvGrpSpPr/>
        <p:nvPr/>
      </p:nvGrpSpPr>
      <p:grpSpPr>
        <a:xfrm>
          <a:off x="0" y="0"/>
          <a:ext cx="0" cy="0"/>
          <a:chOff x="0" y="0"/>
          <a:chExt cx="0" cy="0"/>
        </a:xfrm>
      </p:grpSpPr>
      <p:sp>
        <p:nvSpPr>
          <p:cNvPr id="383" name="Google Shape;383;g5db7f66693_0_1107"/>
          <p:cNvSpPr txBox="1">
            <a:spLocks noGrp="1"/>
          </p:cNvSpPr>
          <p:nvPr>
            <p:ph type="title"/>
          </p:nvPr>
        </p:nvSpPr>
        <p:spPr>
          <a:xfrm>
            <a:off x="457200" y="1028700"/>
            <a:ext cx="8229600" cy="6858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4" name="Google Shape;384;g5db7f66693_0_1107"/>
          <p:cNvSpPr txBox="1">
            <a:spLocks noGrp="1"/>
          </p:cNvSpPr>
          <p:nvPr>
            <p:ph type="body" idx="1"/>
          </p:nvPr>
        </p:nvSpPr>
        <p:spPr>
          <a:xfrm rot="5400000">
            <a:off x="3143250" y="-914400"/>
            <a:ext cx="2857500" cy="82296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lt2"/>
              </a:buClr>
              <a:buSzPts val="1800"/>
              <a:buChar char="•"/>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Clr>
                <a:schemeClr val="lt2"/>
              </a:buClr>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Clr>
                <a:schemeClr val="lt2"/>
              </a:buClr>
              <a:buSzPts val="1800"/>
              <a:buChar char="•"/>
              <a:defRPr/>
            </a:lvl5pPr>
            <a:lvl6pPr marL="2743200" lvl="5" indent="-342900" algn="l" rtl="0">
              <a:lnSpc>
                <a:spcPct val="100000"/>
              </a:lnSpc>
              <a:spcBef>
                <a:spcPts val="360"/>
              </a:spcBef>
              <a:spcAft>
                <a:spcPts val="0"/>
              </a:spcAft>
              <a:buClr>
                <a:schemeClr val="lt2"/>
              </a:buClr>
              <a:buSzPts val="1800"/>
              <a:buChar char="•"/>
              <a:defRPr/>
            </a:lvl6pPr>
            <a:lvl7pPr marL="3200400" lvl="6" indent="-342900" algn="l" rtl="0">
              <a:lnSpc>
                <a:spcPct val="100000"/>
              </a:lnSpc>
              <a:spcBef>
                <a:spcPts val="360"/>
              </a:spcBef>
              <a:spcAft>
                <a:spcPts val="0"/>
              </a:spcAft>
              <a:buClr>
                <a:schemeClr val="lt2"/>
              </a:buClr>
              <a:buSzPts val="1800"/>
              <a:buChar char="•"/>
              <a:defRPr/>
            </a:lvl7pPr>
            <a:lvl8pPr marL="3657600" lvl="7" indent="-342900" algn="l" rtl="0">
              <a:lnSpc>
                <a:spcPct val="100000"/>
              </a:lnSpc>
              <a:spcBef>
                <a:spcPts val="360"/>
              </a:spcBef>
              <a:spcAft>
                <a:spcPts val="0"/>
              </a:spcAft>
              <a:buClr>
                <a:schemeClr val="lt2"/>
              </a:buClr>
              <a:buSzPts val="1800"/>
              <a:buChar char="•"/>
              <a:defRPr/>
            </a:lvl8pPr>
            <a:lvl9pPr marL="4114800" lvl="8" indent="-342900" algn="l" rtl="0">
              <a:lnSpc>
                <a:spcPct val="100000"/>
              </a:lnSpc>
              <a:spcBef>
                <a:spcPts val="360"/>
              </a:spcBef>
              <a:spcAft>
                <a:spcPts val="0"/>
              </a:spcAft>
              <a:buClr>
                <a:schemeClr val="lt2"/>
              </a:buClr>
              <a:buSzPts val="1800"/>
              <a:buChar char="•"/>
              <a:defRPr/>
            </a:lvl9pPr>
          </a:lstStyle>
          <a:p>
            <a:endParaRPr/>
          </a:p>
        </p:txBody>
      </p:sp>
      <p:sp>
        <p:nvSpPr>
          <p:cNvPr id="385" name="Google Shape;385;g5db7f66693_0_1107"/>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6" name="Google Shape;386;g5db7f66693_0_1107"/>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7" name="Google Shape;387;g5db7f66693_0_1107"/>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88"/>
        <p:cNvGrpSpPr/>
        <p:nvPr/>
      </p:nvGrpSpPr>
      <p:grpSpPr>
        <a:xfrm>
          <a:off x="0" y="0"/>
          <a:ext cx="0" cy="0"/>
          <a:chOff x="0" y="0"/>
          <a:chExt cx="0" cy="0"/>
        </a:xfrm>
      </p:grpSpPr>
      <p:sp>
        <p:nvSpPr>
          <p:cNvPr id="389" name="Google Shape;389;g5db7f66693_0_1113"/>
          <p:cNvSpPr txBox="1">
            <a:spLocks noGrp="1"/>
          </p:cNvSpPr>
          <p:nvPr>
            <p:ph type="title"/>
          </p:nvPr>
        </p:nvSpPr>
        <p:spPr>
          <a:xfrm rot="5400000">
            <a:off x="5857800" y="1800300"/>
            <a:ext cx="3600600" cy="2057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0" name="Google Shape;390;g5db7f66693_0_1113"/>
          <p:cNvSpPr txBox="1">
            <a:spLocks noGrp="1"/>
          </p:cNvSpPr>
          <p:nvPr>
            <p:ph type="body" idx="1"/>
          </p:nvPr>
        </p:nvSpPr>
        <p:spPr>
          <a:xfrm rot="5400000">
            <a:off x="1666800" y="-180900"/>
            <a:ext cx="3600600" cy="60198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lt2"/>
              </a:buClr>
              <a:buSzPts val="1800"/>
              <a:buChar char="•"/>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Clr>
                <a:schemeClr val="lt2"/>
              </a:buClr>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Clr>
                <a:schemeClr val="lt2"/>
              </a:buClr>
              <a:buSzPts val="1800"/>
              <a:buChar char="•"/>
              <a:defRPr/>
            </a:lvl5pPr>
            <a:lvl6pPr marL="2743200" lvl="5" indent="-342900" algn="l" rtl="0">
              <a:lnSpc>
                <a:spcPct val="100000"/>
              </a:lnSpc>
              <a:spcBef>
                <a:spcPts val="360"/>
              </a:spcBef>
              <a:spcAft>
                <a:spcPts val="0"/>
              </a:spcAft>
              <a:buClr>
                <a:schemeClr val="lt2"/>
              </a:buClr>
              <a:buSzPts val="1800"/>
              <a:buChar char="•"/>
              <a:defRPr/>
            </a:lvl6pPr>
            <a:lvl7pPr marL="3200400" lvl="6" indent="-342900" algn="l" rtl="0">
              <a:lnSpc>
                <a:spcPct val="100000"/>
              </a:lnSpc>
              <a:spcBef>
                <a:spcPts val="360"/>
              </a:spcBef>
              <a:spcAft>
                <a:spcPts val="0"/>
              </a:spcAft>
              <a:buClr>
                <a:schemeClr val="lt2"/>
              </a:buClr>
              <a:buSzPts val="1800"/>
              <a:buChar char="•"/>
              <a:defRPr/>
            </a:lvl7pPr>
            <a:lvl8pPr marL="3657600" lvl="7" indent="-342900" algn="l" rtl="0">
              <a:lnSpc>
                <a:spcPct val="100000"/>
              </a:lnSpc>
              <a:spcBef>
                <a:spcPts val="360"/>
              </a:spcBef>
              <a:spcAft>
                <a:spcPts val="0"/>
              </a:spcAft>
              <a:buClr>
                <a:schemeClr val="lt2"/>
              </a:buClr>
              <a:buSzPts val="1800"/>
              <a:buChar char="•"/>
              <a:defRPr/>
            </a:lvl8pPr>
            <a:lvl9pPr marL="4114800" lvl="8" indent="-342900" algn="l" rtl="0">
              <a:lnSpc>
                <a:spcPct val="100000"/>
              </a:lnSpc>
              <a:spcBef>
                <a:spcPts val="360"/>
              </a:spcBef>
              <a:spcAft>
                <a:spcPts val="0"/>
              </a:spcAft>
              <a:buClr>
                <a:schemeClr val="lt2"/>
              </a:buClr>
              <a:buSzPts val="1800"/>
              <a:buChar char="•"/>
              <a:defRPr/>
            </a:lvl9pPr>
          </a:lstStyle>
          <a:p>
            <a:endParaRPr/>
          </a:p>
        </p:txBody>
      </p:sp>
      <p:sp>
        <p:nvSpPr>
          <p:cNvPr id="391" name="Google Shape;391;g5db7f66693_0_1113"/>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2" name="Google Shape;392;g5db7f66693_0_1113"/>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3" name="Google Shape;393;g5db7f66693_0_1113"/>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6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6"/>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lt2"/>
              </a:buClr>
              <a:buSzPts val="2000"/>
              <a:buNone/>
              <a:defRPr sz="2000"/>
            </a:lvl1pPr>
            <a:lvl2pPr marL="914400" lvl="1" indent="-228600" algn="l">
              <a:lnSpc>
                <a:spcPct val="100000"/>
              </a:lnSpc>
              <a:spcBef>
                <a:spcPts val="360"/>
              </a:spcBef>
              <a:spcAft>
                <a:spcPts val="0"/>
              </a:spcAft>
              <a:buSzPts val="1800"/>
              <a:buNone/>
              <a:defRPr sz="1800"/>
            </a:lvl2pPr>
            <a:lvl3pPr marL="1371600" lvl="2" indent="-228600" algn="l">
              <a:lnSpc>
                <a:spcPct val="100000"/>
              </a:lnSpc>
              <a:spcBef>
                <a:spcPts val="320"/>
              </a:spcBef>
              <a:spcAft>
                <a:spcPts val="0"/>
              </a:spcAft>
              <a:buClr>
                <a:schemeClr val="lt2"/>
              </a:buClr>
              <a:buSzPts val="1600"/>
              <a:buNone/>
              <a:defRPr sz="1600"/>
            </a:lvl3pPr>
            <a:lvl4pPr marL="1828800" lvl="3" indent="-228600" algn="l">
              <a:lnSpc>
                <a:spcPct val="100000"/>
              </a:lnSpc>
              <a:spcBef>
                <a:spcPts val="280"/>
              </a:spcBef>
              <a:spcAft>
                <a:spcPts val="0"/>
              </a:spcAft>
              <a:buSzPts val="1400"/>
              <a:buNone/>
              <a:defRPr sz="1400"/>
            </a:lvl4pPr>
            <a:lvl5pPr marL="2286000" lvl="4" indent="-228600" algn="l">
              <a:lnSpc>
                <a:spcPct val="100000"/>
              </a:lnSpc>
              <a:spcBef>
                <a:spcPts val="280"/>
              </a:spcBef>
              <a:spcAft>
                <a:spcPts val="0"/>
              </a:spcAft>
              <a:buClr>
                <a:schemeClr val="lt2"/>
              </a:buClr>
              <a:buSzPts val="1400"/>
              <a:buNone/>
              <a:defRPr sz="1400"/>
            </a:lvl5pPr>
            <a:lvl6pPr marL="2743200" lvl="5" indent="-228600" algn="l">
              <a:lnSpc>
                <a:spcPct val="100000"/>
              </a:lnSpc>
              <a:spcBef>
                <a:spcPts val="280"/>
              </a:spcBef>
              <a:spcAft>
                <a:spcPts val="0"/>
              </a:spcAft>
              <a:buClr>
                <a:schemeClr val="lt2"/>
              </a:buClr>
              <a:buSzPts val="1400"/>
              <a:buNone/>
              <a:defRPr sz="1400"/>
            </a:lvl6pPr>
            <a:lvl7pPr marL="3200400" lvl="6" indent="-228600" algn="l">
              <a:lnSpc>
                <a:spcPct val="100000"/>
              </a:lnSpc>
              <a:spcBef>
                <a:spcPts val="280"/>
              </a:spcBef>
              <a:spcAft>
                <a:spcPts val="0"/>
              </a:spcAft>
              <a:buClr>
                <a:schemeClr val="lt2"/>
              </a:buClr>
              <a:buSzPts val="1400"/>
              <a:buNone/>
              <a:defRPr sz="1400"/>
            </a:lvl7pPr>
            <a:lvl8pPr marL="3657600" lvl="7" indent="-228600" algn="l">
              <a:lnSpc>
                <a:spcPct val="100000"/>
              </a:lnSpc>
              <a:spcBef>
                <a:spcPts val="280"/>
              </a:spcBef>
              <a:spcAft>
                <a:spcPts val="0"/>
              </a:spcAft>
              <a:buClr>
                <a:schemeClr val="lt2"/>
              </a:buClr>
              <a:buSzPts val="1400"/>
              <a:buNone/>
              <a:defRPr sz="1400"/>
            </a:lvl8pPr>
            <a:lvl9pPr marL="4114800" lvl="8" indent="-228600" algn="l">
              <a:lnSpc>
                <a:spcPct val="100000"/>
              </a:lnSpc>
              <a:spcBef>
                <a:spcPts val="280"/>
              </a:spcBef>
              <a:spcAft>
                <a:spcPts val="0"/>
              </a:spcAft>
              <a:buClr>
                <a:schemeClr val="lt2"/>
              </a:buClr>
              <a:buSzPts val="1400"/>
              <a:buNone/>
              <a:defRPr sz="1400"/>
            </a:lvl9pPr>
          </a:lstStyle>
          <a:p>
            <a:endParaRPr/>
          </a:p>
        </p:txBody>
      </p:sp>
      <p:sp>
        <p:nvSpPr>
          <p:cNvPr id="47" name="Google Shape;47;p66"/>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6"/>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6"/>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6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lt2"/>
              </a:buClr>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Clr>
                <a:schemeClr val="lt2"/>
              </a:buClr>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Clr>
                <a:schemeClr val="lt2"/>
              </a:buClr>
              <a:buSzPts val="1600"/>
              <a:buNone/>
              <a:defRPr sz="1600" b="1"/>
            </a:lvl5pPr>
            <a:lvl6pPr marL="2743200" lvl="5" indent="-228600" algn="l">
              <a:lnSpc>
                <a:spcPct val="100000"/>
              </a:lnSpc>
              <a:spcBef>
                <a:spcPts val="320"/>
              </a:spcBef>
              <a:spcAft>
                <a:spcPts val="0"/>
              </a:spcAft>
              <a:buClr>
                <a:schemeClr val="lt2"/>
              </a:buClr>
              <a:buSzPts val="1600"/>
              <a:buNone/>
              <a:defRPr sz="1600" b="1"/>
            </a:lvl6pPr>
            <a:lvl7pPr marL="3200400" lvl="6" indent="-228600" algn="l">
              <a:lnSpc>
                <a:spcPct val="100000"/>
              </a:lnSpc>
              <a:spcBef>
                <a:spcPts val="320"/>
              </a:spcBef>
              <a:spcAft>
                <a:spcPts val="0"/>
              </a:spcAft>
              <a:buClr>
                <a:schemeClr val="lt2"/>
              </a:buClr>
              <a:buSzPts val="1600"/>
              <a:buNone/>
              <a:defRPr sz="1600" b="1"/>
            </a:lvl7pPr>
            <a:lvl8pPr marL="3657600" lvl="7" indent="-228600" algn="l">
              <a:lnSpc>
                <a:spcPct val="100000"/>
              </a:lnSpc>
              <a:spcBef>
                <a:spcPts val="320"/>
              </a:spcBef>
              <a:spcAft>
                <a:spcPts val="0"/>
              </a:spcAft>
              <a:buClr>
                <a:schemeClr val="lt2"/>
              </a:buClr>
              <a:buSzPts val="1600"/>
              <a:buNone/>
              <a:defRPr sz="1600" b="1"/>
            </a:lvl8pPr>
            <a:lvl9pPr marL="4114800" lvl="8" indent="-228600" algn="l">
              <a:lnSpc>
                <a:spcPct val="100000"/>
              </a:lnSpc>
              <a:spcBef>
                <a:spcPts val="320"/>
              </a:spcBef>
              <a:spcAft>
                <a:spcPts val="0"/>
              </a:spcAft>
              <a:buClr>
                <a:schemeClr val="lt2"/>
              </a:buClr>
              <a:buSzPts val="1600"/>
              <a:buNone/>
              <a:defRPr sz="1600" b="1"/>
            </a:lvl9pPr>
          </a:lstStyle>
          <a:p>
            <a:endParaRPr/>
          </a:p>
        </p:txBody>
      </p:sp>
      <p:sp>
        <p:nvSpPr>
          <p:cNvPr id="60" name="Google Shape;60;p6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lt2"/>
              </a:buClr>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Clr>
                <a:schemeClr val="lt2"/>
              </a:buClr>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Clr>
                <a:schemeClr val="lt2"/>
              </a:buClr>
              <a:buSzPts val="1600"/>
              <a:buChar char="•"/>
              <a:defRPr sz="1600"/>
            </a:lvl5pPr>
            <a:lvl6pPr marL="2743200" lvl="5" indent="-330200" algn="l">
              <a:lnSpc>
                <a:spcPct val="100000"/>
              </a:lnSpc>
              <a:spcBef>
                <a:spcPts val="320"/>
              </a:spcBef>
              <a:spcAft>
                <a:spcPts val="0"/>
              </a:spcAft>
              <a:buClr>
                <a:schemeClr val="lt2"/>
              </a:buClr>
              <a:buSzPts val="1600"/>
              <a:buChar char="•"/>
              <a:defRPr sz="1600"/>
            </a:lvl6pPr>
            <a:lvl7pPr marL="3200400" lvl="6" indent="-330200" algn="l">
              <a:lnSpc>
                <a:spcPct val="100000"/>
              </a:lnSpc>
              <a:spcBef>
                <a:spcPts val="320"/>
              </a:spcBef>
              <a:spcAft>
                <a:spcPts val="0"/>
              </a:spcAft>
              <a:buClr>
                <a:schemeClr val="lt2"/>
              </a:buClr>
              <a:buSzPts val="1600"/>
              <a:buChar char="•"/>
              <a:defRPr sz="1600"/>
            </a:lvl7pPr>
            <a:lvl8pPr marL="3657600" lvl="7" indent="-330200" algn="l">
              <a:lnSpc>
                <a:spcPct val="100000"/>
              </a:lnSpc>
              <a:spcBef>
                <a:spcPts val="320"/>
              </a:spcBef>
              <a:spcAft>
                <a:spcPts val="0"/>
              </a:spcAft>
              <a:buClr>
                <a:schemeClr val="lt2"/>
              </a:buClr>
              <a:buSzPts val="1600"/>
              <a:buChar char="•"/>
              <a:defRPr sz="1600"/>
            </a:lvl8pPr>
            <a:lvl9pPr marL="4114800" lvl="8" indent="-330200" algn="l">
              <a:lnSpc>
                <a:spcPct val="100000"/>
              </a:lnSpc>
              <a:spcBef>
                <a:spcPts val="320"/>
              </a:spcBef>
              <a:spcAft>
                <a:spcPts val="0"/>
              </a:spcAft>
              <a:buClr>
                <a:schemeClr val="lt2"/>
              </a:buClr>
              <a:buSzPts val="1600"/>
              <a:buChar char="•"/>
              <a:defRPr sz="1600"/>
            </a:lvl9pPr>
          </a:lstStyle>
          <a:p>
            <a:endParaRPr/>
          </a:p>
        </p:txBody>
      </p:sp>
      <p:sp>
        <p:nvSpPr>
          <p:cNvPr id="61" name="Google Shape;61;p68"/>
          <p:cNvSpPr txBox="1">
            <a:spLocks noGrp="1"/>
          </p:cNvSpPr>
          <p:nvPr>
            <p:ph type="body" idx="3"/>
          </p:nvPr>
        </p:nvSpPr>
        <p:spPr>
          <a:xfrm>
            <a:off x="4645033"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lt2"/>
              </a:buClr>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Clr>
                <a:schemeClr val="lt2"/>
              </a:buClr>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Clr>
                <a:schemeClr val="lt2"/>
              </a:buClr>
              <a:buSzPts val="1600"/>
              <a:buNone/>
              <a:defRPr sz="1600" b="1"/>
            </a:lvl5pPr>
            <a:lvl6pPr marL="2743200" lvl="5" indent="-228600" algn="l">
              <a:lnSpc>
                <a:spcPct val="100000"/>
              </a:lnSpc>
              <a:spcBef>
                <a:spcPts val="320"/>
              </a:spcBef>
              <a:spcAft>
                <a:spcPts val="0"/>
              </a:spcAft>
              <a:buClr>
                <a:schemeClr val="lt2"/>
              </a:buClr>
              <a:buSzPts val="1600"/>
              <a:buNone/>
              <a:defRPr sz="1600" b="1"/>
            </a:lvl6pPr>
            <a:lvl7pPr marL="3200400" lvl="6" indent="-228600" algn="l">
              <a:lnSpc>
                <a:spcPct val="100000"/>
              </a:lnSpc>
              <a:spcBef>
                <a:spcPts val="320"/>
              </a:spcBef>
              <a:spcAft>
                <a:spcPts val="0"/>
              </a:spcAft>
              <a:buClr>
                <a:schemeClr val="lt2"/>
              </a:buClr>
              <a:buSzPts val="1600"/>
              <a:buNone/>
              <a:defRPr sz="1600" b="1"/>
            </a:lvl7pPr>
            <a:lvl8pPr marL="3657600" lvl="7" indent="-228600" algn="l">
              <a:lnSpc>
                <a:spcPct val="100000"/>
              </a:lnSpc>
              <a:spcBef>
                <a:spcPts val="320"/>
              </a:spcBef>
              <a:spcAft>
                <a:spcPts val="0"/>
              </a:spcAft>
              <a:buClr>
                <a:schemeClr val="lt2"/>
              </a:buClr>
              <a:buSzPts val="1600"/>
              <a:buNone/>
              <a:defRPr sz="1600" b="1"/>
            </a:lvl8pPr>
            <a:lvl9pPr marL="4114800" lvl="8" indent="-228600" algn="l">
              <a:lnSpc>
                <a:spcPct val="100000"/>
              </a:lnSpc>
              <a:spcBef>
                <a:spcPts val="320"/>
              </a:spcBef>
              <a:spcAft>
                <a:spcPts val="0"/>
              </a:spcAft>
              <a:buClr>
                <a:schemeClr val="lt2"/>
              </a:buClr>
              <a:buSzPts val="1600"/>
              <a:buNone/>
              <a:defRPr sz="1600" b="1"/>
            </a:lvl9pPr>
          </a:lstStyle>
          <a:p>
            <a:endParaRPr/>
          </a:p>
        </p:txBody>
      </p:sp>
      <p:sp>
        <p:nvSpPr>
          <p:cNvPr id="62" name="Google Shape;62;p68"/>
          <p:cNvSpPr txBox="1">
            <a:spLocks noGrp="1"/>
          </p:cNvSpPr>
          <p:nvPr>
            <p:ph type="body" idx="4"/>
          </p:nvPr>
        </p:nvSpPr>
        <p:spPr>
          <a:xfrm>
            <a:off x="4645033"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lt2"/>
              </a:buClr>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Clr>
                <a:schemeClr val="lt2"/>
              </a:buClr>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Clr>
                <a:schemeClr val="lt2"/>
              </a:buClr>
              <a:buSzPts val="1600"/>
              <a:buChar char="•"/>
              <a:defRPr sz="1600"/>
            </a:lvl5pPr>
            <a:lvl6pPr marL="2743200" lvl="5" indent="-330200" algn="l">
              <a:lnSpc>
                <a:spcPct val="100000"/>
              </a:lnSpc>
              <a:spcBef>
                <a:spcPts val="320"/>
              </a:spcBef>
              <a:spcAft>
                <a:spcPts val="0"/>
              </a:spcAft>
              <a:buClr>
                <a:schemeClr val="lt2"/>
              </a:buClr>
              <a:buSzPts val="1600"/>
              <a:buChar char="•"/>
              <a:defRPr sz="1600"/>
            </a:lvl6pPr>
            <a:lvl7pPr marL="3200400" lvl="6" indent="-330200" algn="l">
              <a:lnSpc>
                <a:spcPct val="100000"/>
              </a:lnSpc>
              <a:spcBef>
                <a:spcPts val="320"/>
              </a:spcBef>
              <a:spcAft>
                <a:spcPts val="0"/>
              </a:spcAft>
              <a:buClr>
                <a:schemeClr val="lt2"/>
              </a:buClr>
              <a:buSzPts val="1600"/>
              <a:buChar char="•"/>
              <a:defRPr sz="1600"/>
            </a:lvl7pPr>
            <a:lvl8pPr marL="3657600" lvl="7" indent="-330200" algn="l">
              <a:lnSpc>
                <a:spcPct val="100000"/>
              </a:lnSpc>
              <a:spcBef>
                <a:spcPts val="320"/>
              </a:spcBef>
              <a:spcAft>
                <a:spcPts val="0"/>
              </a:spcAft>
              <a:buClr>
                <a:schemeClr val="lt2"/>
              </a:buClr>
              <a:buSzPts val="1600"/>
              <a:buChar char="•"/>
              <a:defRPr sz="1600"/>
            </a:lvl8pPr>
            <a:lvl9pPr marL="4114800" lvl="8" indent="-330200" algn="l">
              <a:lnSpc>
                <a:spcPct val="100000"/>
              </a:lnSpc>
              <a:spcBef>
                <a:spcPts val="320"/>
              </a:spcBef>
              <a:spcAft>
                <a:spcPts val="0"/>
              </a:spcAft>
              <a:buClr>
                <a:schemeClr val="lt2"/>
              </a:buClr>
              <a:buSzPts val="1600"/>
              <a:buChar char="•"/>
              <a:defRPr sz="1600"/>
            </a:lvl9pPr>
          </a:lstStyle>
          <a:p>
            <a:endParaRPr/>
          </a:p>
        </p:txBody>
      </p:sp>
      <p:sp>
        <p:nvSpPr>
          <p:cNvPr id="63" name="Google Shape;63;p68"/>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8"/>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8"/>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69"/>
          <p:cNvSpPr txBox="1">
            <a:spLocks noGrp="1"/>
          </p:cNvSpPr>
          <p:nvPr>
            <p:ph type="title"/>
          </p:nvPr>
        </p:nvSpPr>
        <p:spPr>
          <a:xfrm>
            <a:off x="457219" y="204787"/>
            <a:ext cx="3008313" cy="8715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9"/>
          <p:cNvSpPr txBox="1">
            <a:spLocks noGrp="1"/>
          </p:cNvSpPr>
          <p:nvPr>
            <p:ph type="body" idx="1"/>
          </p:nvPr>
        </p:nvSpPr>
        <p:spPr>
          <a:xfrm>
            <a:off x="3575050" y="204808"/>
            <a:ext cx="5111750" cy="438983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lt2"/>
              </a:buClr>
              <a:buSzPts val="3200"/>
              <a:buChar char="•"/>
              <a:defRPr sz="3200"/>
            </a:lvl1pPr>
            <a:lvl2pPr marL="914400" lvl="1" indent="-406400" algn="l">
              <a:lnSpc>
                <a:spcPct val="100000"/>
              </a:lnSpc>
              <a:spcBef>
                <a:spcPts val="560"/>
              </a:spcBef>
              <a:spcAft>
                <a:spcPts val="0"/>
              </a:spcAft>
              <a:buSzPts val="2800"/>
              <a:buChar char="•"/>
              <a:defRPr sz="2800"/>
            </a:lvl2pPr>
            <a:lvl3pPr marL="1371600" lvl="2" indent="-381000" algn="l">
              <a:lnSpc>
                <a:spcPct val="100000"/>
              </a:lnSpc>
              <a:spcBef>
                <a:spcPts val="480"/>
              </a:spcBef>
              <a:spcAft>
                <a:spcPts val="0"/>
              </a:spcAft>
              <a:buClr>
                <a:schemeClr val="lt2"/>
              </a:buClr>
              <a:buSzPts val="240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Clr>
                <a:schemeClr val="lt2"/>
              </a:buClr>
              <a:buSzPts val="2000"/>
              <a:buChar char="•"/>
              <a:defRPr sz="2000"/>
            </a:lvl5pPr>
            <a:lvl6pPr marL="2743200" lvl="5" indent="-355600" algn="l">
              <a:lnSpc>
                <a:spcPct val="100000"/>
              </a:lnSpc>
              <a:spcBef>
                <a:spcPts val="400"/>
              </a:spcBef>
              <a:spcAft>
                <a:spcPts val="0"/>
              </a:spcAft>
              <a:buClr>
                <a:schemeClr val="lt2"/>
              </a:buClr>
              <a:buSzPts val="2000"/>
              <a:buChar char="•"/>
              <a:defRPr sz="2000"/>
            </a:lvl6pPr>
            <a:lvl7pPr marL="3200400" lvl="6" indent="-355600" algn="l">
              <a:lnSpc>
                <a:spcPct val="100000"/>
              </a:lnSpc>
              <a:spcBef>
                <a:spcPts val="400"/>
              </a:spcBef>
              <a:spcAft>
                <a:spcPts val="0"/>
              </a:spcAft>
              <a:buClr>
                <a:schemeClr val="lt2"/>
              </a:buClr>
              <a:buSzPts val="2000"/>
              <a:buChar char="•"/>
              <a:defRPr sz="2000"/>
            </a:lvl7pPr>
            <a:lvl8pPr marL="3657600" lvl="7" indent="-355600" algn="l">
              <a:lnSpc>
                <a:spcPct val="100000"/>
              </a:lnSpc>
              <a:spcBef>
                <a:spcPts val="400"/>
              </a:spcBef>
              <a:spcAft>
                <a:spcPts val="0"/>
              </a:spcAft>
              <a:buClr>
                <a:schemeClr val="lt2"/>
              </a:buClr>
              <a:buSzPts val="2000"/>
              <a:buChar char="•"/>
              <a:defRPr sz="2000"/>
            </a:lvl8pPr>
            <a:lvl9pPr marL="4114800" lvl="8" indent="-355600" algn="l">
              <a:lnSpc>
                <a:spcPct val="100000"/>
              </a:lnSpc>
              <a:spcBef>
                <a:spcPts val="400"/>
              </a:spcBef>
              <a:spcAft>
                <a:spcPts val="0"/>
              </a:spcAft>
              <a:buClr>
                <a:schemeClr val="lt2"/>
              </a:buClr>
              <a:buSzPts val="2000"/>
              <a:buChar char="•"/>
              <a:defRPr sz="2000"/>
            </a:lvl9pPr>
          </a:lstStyle>
          <a:p>
            <a:endParaRPr/>
          </a:p>
        </p:txBody>
      </p:sp>
      <p:sp>
        <p:nvSpPr>
          <p:cNvPr id="69" name="Google Shape;69;p69"/>
          <p:cNvSpPr txBox="1">
            <a:spLocks noGrp="1"/>
          </p:cNvSpPr>
          <p:nvPr>
            <p:ph type="body" idx="2"/>
          </p:nvPr>
        </p:nvSpPr>
        <p:spPr>
          <a:xfrm>
            <a:off x="457219" y="1076328"/>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lt2"/>
              </a:buClr>
              <a:buSzPts val="1400"/>
              <a:buNone/>
              <a:defRPr sz="14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Clr>
                <a:schemeClr val="lt2"/>
              </a:buClr>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Clr>
                <a:schemeClr val="lt2"/>
              </a:buClr>
              <a:buSzPts val="900"/>
              <a:buNone/>
              <a:defRPr sz="900"/>
            </a:lvl5pPr>
            <a:lvl6pPr marL="2743200" lvl="5" indent="-228600" algn="l">
              <a:lnSpc>
                <a:spcPct val="100000"/>
              </a:lnSpc>
              <a:spcBef>
                <a:spcPts val="180"/>
              </a:spcBef>
              <a:spcAft>
                <a:spcPts val="0"/>
              </a:spcAft>
              <a:buClr>
                <a:schemeClr val="lt2"/>
              </a:buClr>
              <a:buSzPts val="900"/>
              <a:buNone/>
              <a:defRPr sz="900"/>
            </a:lvl6pPr>
            <a:lvl7pPr marL="3200400" lvl="6" indent="-228600" algn="l">
              <a:lnSpc>
                <a:spcPct val="100000"/>
              </a:lnSpc>
              <a:spcBef>
                <a:spcPts val="180"/>
              </a:spcBef>
              <a:spcAft>
                <a:spcPts val="0"/>
              </a:spcAft>
              <a:buClr>
                <a:schemeClr val="lt2"/>
              </a:buClr>
              <a:buSzPts val="900"/>
              <a:buNone/>
              <a:defRPr sz="900"/>
            </a:lvl7pPr>
            <a:lvl8pPr marL="3657600" lvl="7" indent="-228600" algn="l">
              <a:lnSpc>
                <a:spcPct val="100000"/>
              </a:lnSpc>
              <a:spcBef>
                <a:spcPts val="180"/>
              </a:spcBef>
              <a:spcAft>
                <a:spcPts val="0"/>
              </a:spcAft>
              <a:buClr>
                <a:schemeClr val="lt2"/>
              </a:buClr>
              <a:buSzPts val="900"/>
              <a:buNone/>
              <a:defRPr sz="900"/>
            </a:lvl8pPr>
            <a:lvl9pPr marL="4114800" lvl="8" indent="-228600" algn="l">
              <a:lnSpc>
                <a:spcPct val="100000"/>
              </a:lnSpc>
              <a:spcBef>
                <a:spcPts val="180"/>
              </a:spcBef>
              <a:spcAft>
                <a:spcPts val="0"/>
              </a:spcAft>
              <a:buClr>
                <a:schemeClr val="lt2"/>
              </a:buClr>
              <a:buSzPts val="900"/>
              <a:buNone/>
              <a:defRPr sz="900"/>
            </a:lvl9pPr>
          </a:lstStyle>
          <a:p>
            <a:endParaRPr/>
          </a:p>
        </p:txBody>
      </p:sp>
      <p:sp>
        <p:nvSpPr>
          <p:cNvPr id="70" name="Google Shape;70;p69"/>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9"/>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9"/>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70"/>
          <p:cNvSpPr txBox="1">
            <a:spLocks noGrp="1"/>
          </p:cNvSpPr>
          <p:nvPr>
            <p:ph type="title"/>
          </p:nvPr>
        </p:nvSpPr>
        <p:spPr>
          <a:xfrm>
            <a:off x="1792288" y="3600451"/>
            <a:ext cx="5486400" cy="42505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7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lt2"/>
              </a:buClr>
              <a:buSzPts val="3200"/>
              <a:buFont typeface="Times"/>
              <a:buNone/>
              <a:defRPr sz="3200" b="0" i="0" u="none" strike="noStrike" cap="none">
                <a:solidFill>
                  <a:schemeClr val="lt2"/>
                </a:solidFill>
                <a:latin typeface="Arial"/>
                <a:ea typeface="Arial"/>
                <a:cs typeface="Arial"/>
                <a:sym typeface="Arial"/>
              </a:defRPr>
            </a:lvl1pPr>
            <a:lvl2pPr marR="0" lvl="1" algn="l" rtl="0">
              <a:lnSpc>
                <a:spcPct val="100000"/>
              </a:lnSpc>
              <a:spcBef>
                <a:spcPts val="560"/>
              </a:spcBef>
              <a:spcAft>
                <a:spcPts val="0"/>
              </a:spcAft>
              <a:buClr>
                <a:srgbClr val="CF142B"/>
              </a:buClr>
              <a:buSzPts val="2800"/>
              <a:buFont typeface="Times"/>
              <a:buNone/>
              <a:defRPr sz="2800" b="0" i="0" u="none" strike="noStrike" cap="none">
                <a:solidFill>
                  <a:schemeClr val="lt2"/>
                </a:solidFill>
                <a:latin typeface="Arial"/>
                <a:ea typeface="Arial"/>
                <a:cs typeface="Arial"/>
                <a:sym typeface="Arial"/>
              </a:defRPr>
            </a:lvl2pPr>
            <a:lvl3pPr marR="0" lvl="2" algn="l" rtl="0">
              <a:lnSpc>
                <a:spcPct val="100000"/>
              </a:lnSpc>
              <a:spcBef>
                <a:spcPts val="480"/>
              </a:spcBef>
              <a:spcAft>
                <a:spcPts val="0"/>
              </a:spcAft>
              <a:buClr>
                <a:schemeClr val="lt2"/>
              </a:buClr>
              <a:buSzPts val="2400"/>
              <a:buFont typeface="Times"/>
              <a:buNone/>
              <a:defRPr sz="2400" b="0" i="0" u="none" strike="noStrike" cap="none">
                <a:solidFill>
                  <a:schemeClr val="lt2"/>
                </a:solidFill>
                <a:latin typeface="Arial"/>
                <a:ea typeface="Arial"/>
                <a:cs typeface="Arial"/>
                <a:sym typeface="Arial"/>
              </a:defRPr>
            </a:lvl3pPr>
            <a:lvl4pPr marR="0" lvl="3" algn="l" rtl="0">
              <a:lnSpc>
                <a:spcPct val="100000"/>
              </a:lnSpc>
              <a:spcBef>
                <a:spcPts val="400"/>
              </a:spcBef>
              <a:spcAft>
                <a:spcPts val="0"/>
              </a:spcAft>
              <a:buClr>
                <a:srgbClr val="CF142B"/>
              </a:buClr>
              <a:buSzPts val="2000"/>
              <a:buFont typeface="Times"/>
              <a:buNone/>
              <a:defRPr sz="2000" b="0" i="0" u="none" strike="noStrike" cap="none">
                <a:solidFill>
                  <a:schemeClr val="lt2"/>
                </a:solidFill>
                <a:latin typeface="Arial"/>
                <a:ea typeface="Arial"/>
                <a:cs typeface="Arial"/>
                <a:sym typeface="Arial"/>
              </a:defRPr>
            </a:lvl4pPr>
            <a:lvl5pPr marR="0" lvl="4" algn="l" rtl="0">
              <a:lnSpc>
                <a:spcPct val="100000"/>
              </a:lnSpc>
              <a:spcBef>
                <a:spcPts val="400"/>
              </a:spcBef>
              <a:spcAft>
                <a:spcPts val="0"/>
              </a:spcAft>
              <a:buClr>
                <a:schemeClr val="lt2"/>
              </a:buClr>
              <a:buSzPts val="2000"/>
              <a:buFont typeface="Times"/>
              <a:buNone/>
              <a:defRPr sz="2000" b="0" i="0" u="none" strike="noStrike" cap="none">
                <a:solidFill>
                  <a:schemeClr val="lt2"/>
                </a:solidFill>
                <a:latin typeface="Arial"/>
                <a:ea typeface="Arial"/>
                <a:cs typeface="Arial"/>
                <a:sym typeface="Arial"/>
              </a:defRPr>
            </a:lvl5pPr>
            <a:lvl6pPr marR="0" lvl="5" algn="l" rtl="0">
              <a:lnSpc>
                <a:spcPct val="100000"/>
              </a:lnSpc>
              <a:spcBef>
                <a:spcPts val="400"/>
              </a:spcBef>
              <a:spcAft>
                <a:spcPts val="0"/>
              </a:spcAft>
              <a:buClr>
                <a:schemeClr val="lt2"/>
              </a:buClr>
              <a:buSzPts val="2000"/>
              <a:buFont typeface="Times"/>
              <a:buNone/>
              <a:defRPr sz="2000" b="0" i="0" u="none" strike="noStrike" cap="none">
                <a:solidFill>
                  <a:schemeClr val="lt2"/>
                </a:solidFill>
                <a:latin typeface="Arial"/>
                <a:ea typeface="Arial"/>
                <a:cs typeface="Arial"/>
                <a:sym typeface="Arial"/>
              </a:defRPr>
            </a:lvl6pPr>
            <a:lvl7pPr marR="0" lvl="6" algn="l" rtl="0">
              <a:lnSpc>
                <a:spcPct val="100000"/>
              </a:lnSpc>
              <a:spcBef>
                <a:spcPts val="400"/>
              </a:spcBef>
              <a:spcAft>
                <a:spcPts val="0"/>
              </a:spcAft>
              <a:buClr>
                <a:schemeClr val="lt2"/>
              </a:buClr>
              <a:buSzPts val="2000"/>
              <a:buFont typeface="Times"/>
              <a:buNone/>
              <a:defRPr sz="2000" b="0" i="0" u="none" strike="noStrike" cap="none">
                <a:solidFill>
                  <a:schemeClr val="lt2"/>
                </a:solidFill>
                <a:latin typeface="Arial"/>
                <a:ea typeface="Arial"/>
                <a:cs typeface="Arial"/>
                <a:sym typeface="Arial"/>
              </a:defRPr>
            </a:lvl7pPr>
            <a:lvl8pPr marR="0" lvl="7" algn="l" rtl="0">
              <a:lnSpc>
                <a:spcPct val="100000"/>
              </a:lnSpc>
              <a:spcBef>
                <a:spcPts val="400"/>
              </a:spcBef>
              <a:spcAft>
                <a:spcPts val="0"/>
              </a:spcAft>
              <a:buClr>
                <a:schemeClr val="lt2"/>
              </a:buClr>
              <a:buSzPts val="2000"/>
              <a:buFont typeface="Times"/>
              <a:buNone/>
              <a:defRPr sz="2000" b="0" i="0" u="none" strike="noStrike" cap="none">
                <a:solidFill>
                  <a:schemeClr val="lt2"/>
                </a:solidFill>
                <a:latin typeface="Arial"/>
                <a:ea typeface="Arial"/>
                <a:cs typeface="Arial"/>
                <a:sym typeface="Arial"/>
              </a:defRPr>
            </a:lvl8pPr>
            <a:lvl9pPr marR="0" lvl="8" algn="l" rtl="0">
              <a:lnSpc>
                <a:spcPct val="100000"/>
              </a:lnSpc>
              <a:spcBef>
                <a:spcPts val="400"/>
              </a:spcBef>
              <a:spcAft>
                <a:spcPts val="0"/>
              </a:spcAft>
              <a:buClr>
                <a:schemeClr val="lt2"/>
              </a:buClr>
              <a:buSzPts val="2000"/>
              <a:buFont typeface="Times"/>
              <a:buNone/>
              <a:defRPr sz="2000" b="0" i="0" u="none" strike="noStrike" cap="none">
                <a:solidFill>
                  <a:schemeClr val="lt2"/>
                </a:solidFill>
                <a:latin typeface="Arial"/>
                <a:ea typeface="Arial"/>
                <a:cs typeface="Arial"/>
                <a:sym typeface="Arial"/>
              </a:defRPr>
            </a:lvl9pPr>
          </a:lstStyle>
          <a:p>
            <a:endParaRPr/>
          </a:p>
        </p:txBody>
      </p:sp>
      <p:sp>
        <p:nvSpPr>
          <p:cNvPr id="76" name="Google Shape;76;p70"/>
          <p:cNvSpPr txBox="1">
            <a:spLocks noGrp="1"/>
          </p:cNvSpPr>
          <p:nvPr>
            <p:ph type="body" idx="1"/>
          </p:nvPr>
        </p:nvSpPr>
        <p:spPr>
          <a:xfrm>
            <a:off x="1792288" y="4025523"/>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lt2"/>
              </a:buClr>
              <a:buSzPts val="1400"/>
              <a:buNone/>
              <a:defRPr sz="14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Clr>
                <a:schemeClr val="lt2"/>
              </a:buClr>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Clr>
                <a:schemeClr val="lt2"/>
              </a:buClr>
              <a:buSzPts val="900"/>
              <a:buNone/>
              <a:defRPr sz="900"/>
            </a:lvl5pPr>
            <a:lvl6pPr marL="2743200" lvl="5" indent="-228600" algn="l">
              <a:lnSpc>
                <a:spcPct val="100000"/>
              </a:lnSpc>
              <a:spcBef>
                <a:spcPts val="180"/>
              </a:spcBef>
              <a:spcAft>
                <a:spcPts val="0"/>
              </a:spcAft>
              <a:buClr>
                <a:schemeClr val="lt2"/>
              </a:buClr>
              <a:buSzPts val="900"/>
              <a:buNone/>
              <a:defRPr sz="900"/>
            </a:lvl6pPr>
            <a:lvl7pPr marL="3200400" lvl="6" indent="-228600" algn="l">
              <a:lnSpc>
                <a:spcPct val="100000"/>
              </a:lnSpc>
              <a:spcBef>
                <a:spcPts val="180"/>
              </a:spcBef>
              <a:spcAft>
                <a:spcPts val="0"/>
              </a:spcAft>
              <a:buClr>
                <a:schemeClr val="lt2"/>
              </a:buClr>
              <a:buSzPts val="900"/>
              <a:buNone/>
              <a:defRPr sz="900"/>
            </a:lvl7pPr>
            <a:lvl8pPr marL="3657600" lvl="7" indent="-228600" algn="l">
              <a:lnSpc>
                <a:spcPct val="100000"/>
              </a:lnSpc>
              <a:spcBef>
                <a:spcPts val="180"/>
              </a:spcBef>
              <a:spcAft>
                <a:spcPts val="0"/>
              </a:spcAft>
              <a:buClr>
                <a:schemeClr val="lt2"/>
              </a:buClr>
              <a:buSzPts val="900"/>
              <a:buNone/>
              <a:defRPr sz="900"/>
            </a:lvl8pPr>
            <a:lvl9pPr marL="4114800" lvl="8" indent="-228600" algn="l">
              <a:lnSpc>
                <a:spcPct val="100000"/>
              </a:lnSpc>
              <a:spcBef>
                <a:spcPts val="180"/>
              </a:spcBef>
              <a:spcAft>
                <a:spcPts val="0"/>
              </a:spcAft>
              <a:buClr>
                <a:schemeClr val="lt2"/>
              </a:buClr>
              <a:buSzPts val="900"/>
              <a:buNone/>
              <a:defRPr sz="900"/>
            </a:lvl9pPr>
          </a:lstStyle>
          <a:p>
            <a:endParaRPr/>
          </a:p>
        </p:txBody>
      </p:sp>
      <p:sp>
        <p:nvSpPr>
          <p:cNvPr id="77" name="Google Shape;77;p70"/>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70"/>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0"/>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71"/>
          <p:cNvSpPr txBox="1">
            <a:spLocks noGrp="1"/>
          </p:cNvSpPr>
          <p:nvPr>
            <p:ph type="title"/>
          </p:nvPr>
        </p:nvSpPr>
        <p:spPr>
          <a:xfrm>
            <a:off x="457200" y="1028700"/>
            <a:ext cx="8229600" cy="685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1"/>
          <p:cNvSpPr txBox="1">
            <a:spLocks noGrp="1"/>
          </p:cNvSpPr>
          <p:nvPr>
            <p:ph type="body" idx="1"/>
          </p:nvPr>
        </p:nvSpPr>
        <p:spPr>
          <a:xfrm rot="5400000">
            <a:off x="3143250" y="-914400"/>
            <a:ext cx="28575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lt2"/>
              </a:buClr>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lt2"/>
              </a:buClr>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Clr>
                <a:schemeClr val="lt2"/>
              </a:buClr>
              <a:buSzPts val="1800"/>
              <a:buChar char="•"/>
              <a:defRPr/>
            </a:lvl5pPr>
            <a:lvl6pPr marL="2743200" lvl="5" indent="-342900" algn="l">
              <a:lnSpc>
                <a:spcPct val="100000"/>
              </a:lnSpc>
              <a:spcBef>
                <a:spcPts val="360"/>
              </a:spcBef>
              <a:spcAft>
                <a:spcPts val="0"/>
              </a:spcAft>
              <a:buClr>
                <a:schemeClr val="lt2"/>
              </a:buClr>
              <a:buSzPts val="1800"/>
              <a:buChar char="•"/>
              <a:defRPr/>
            </a:lvl6pPr>
            <a:lvl7pPr marL="3200400" lvl="6" indent="-342900" algn="l">
              <a:lnSpc>
                <a:spcPct val="100000"/>
              </a:lnSpc>
              <a:spcBef>
                <a:spcPts val="360"/>
              </a:spcBef>
              <a:spcAft>
                <a:spcPts val="0"/>
              </a:spcAft>
              <a:buClr>
                <a:schemeClr val="lt2"/>
              </a:buClr>
              <a:buSzPts val="1800"/>
              <a:buChar char="•"/>
              <a:defRPr/>
            </a:lvl7pPr>
            <a:lvl8pPr marL="3657600" lvl="7" indent="-342900" algn="l">
              <a:lnSpc>
                <a:spcPct val="100000"/>
              </a:lnSpc>
              <a:spcBef>
                <a:spcPts val="360"/>
              </a:spcBef>
              <a:spcAft>
                <a:spcPts val="0"/>
              </a:spcAft>
              <a:buClr>
                <a:schemeClr val="lt2"/>
              </a:buClr>
              <a:buSzPts val="1800"/>
              <a:buChar char="•"/>
              <a:defRPr/>
            </a:lvl8pPr>
            <a:lvl9pPr marL="4114800" lvl="8" indent="-342900" algn="l">
              <a:lnSpc>
                <a:spcPct val="100000"/>
              </a:lnSpc>
              <a:spcBef>
                <a:spcPts val="360"/>
              </a:spcBef>
              <a:spcAft>
                <a:spcPts val="0"/>
              </a:spcAft>
              <a:buClr>
                <a:schemeClr val="lt2"/>
              </a:buClr>
              <a:buSzPts val="1800"/>
              <a:buChar char="•"/>
              <a:defRPr/>
            </a:lvl9pPr>
          </a:lstStyle>
          <a:p>
            <a:endParaRPr/>
          </a:p>
        </p:txBody>
      </p:sp>
      <p:sp>
        <p:nvSpPr>
          <p:cNvPr id="83" name="Google Shape;83;p71"/>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71"/>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71"/>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72"/>
          <p:cNvSpPr txBox="1">
            <a:spLocks noGrp="1"/>
          </p:cNvSpPr>
          <p:nvPr>
            <p:ph type="title"/>
          </p:nvPr>
        </p:nvSpPr>
        <p:spPr>
          <a:xfrm rot="5400000">
            <a:off x="5857875" y="1800225"/>
            <a:ext cx="3600450" cy="2057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72"/>
          <p:cNvSpPr txBox="1">
            <a:spLocks noGrp="1"/>
          </p:cNvSpPr>
          <p:nvPr>
            <p:ph type="body" idx="1"/>
          </p:nvPr>
        </p:nvSpPr>
        <p:spPr>
          <a:xfrm rot="5400000">
            <a:off x="1666875" y="-180975"/>
            <a:ext cx="360045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lt2"/>
              </a:buClr>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lt2"/>
              </a:buClr>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Clr>
                <a:schemeClr val="lt2"/>
              </a:buClr>
              <a:buSzPts val="1800"/>
              <a:buChar char="•"/>
              <a:defRPr/>
            </a:lvl5pPr>
            <a:lvl6pPr marL="2743200" lvl="5" indent="-342900" algn="l">
              <a:lnSpc>
                <a:spcPct val="100000"/>
              </a:lnSpc>
              <a:spcBef>
                <a:spcPts val="360"/>
              </a:spcBef>
              <a:spcAft>
                <a:spcPts val="0"/>
              </a:spcAft>
              <a:buClr>
                <a:schemeClr val="lt2"/>
              </a:buClr>
              <a:buSzPts val="1800"/>
              <a:buChar char="•"/>
              <a:defRPr/>
            </a:lvl6pPr>
            <a:lvl7pPr marL="3200400" lvl="6" indent="-342900" algn="l">
              <a:lnSpc>
                <a:spcPct val="100000"/>
              </a:lnSpc>
              <a:spcBef>
                <a:spcPts val="360"/>
              </a:spcBef>
              <a:spcAft>
                <a:spcPts val="0"/>
              </a:spcAft>
              <a:buClr>
                <a:schemeClr val="lt2"/>
              </a:buClr>
              <a:buSzPts val="1800"/>
              <a:buChar char="•"/>
              <a:defRPr/>
            </a:lvl7pPr>
            <a:lvl8pPr marL="3657600" lvl="7" indent="-342900" algn="l">
              <a:lnSpc>
                <a:spcPct val="100000"/>
              </a:lnSpc>
              <a:spcBef>
                <a:spcPts val="360"/>
              </a:spcBef>
              <a:spcAft>
                <a:spcPts val="0"/>
              </a:spcAft>
              <a:buClr>
                <a:schemeClr val="lt2"/>
              </a:buClr>
              <a:buSzPts val="1800"/>
              <a:buChar char="•"/>
              <a:defRPr/>
            </a:lvl8pPr>
            <a:lvl9pPr marL="4114800" lvl="8" indent="-342900" algn="l">
              <a:lnSpc>
                <a:spcPct val="100000"/>
              </a:lnSpc>
              <a:spcBef>
                <a:spcPts val="360"/>
              </a:spcBef>
              <a:spcAft>
                <a:spcPts val="0"/>
              </a:spcAft>
              <a:buClr>
                <a:schemeClr val="lt2"/>
              </a:buClr>
              <a:buSzPts val="1800"/>
              <a:buChar char="•"/>
              <a:defRPr/>
            </a:lvl9pPr>
          </a:lstStyle>
          <a:p>
            <a:endParaRPr/>
          </a:p>
        </p:txBody>
      </p:sp>
      <p:sp>
        <p:nvSpPr>
          <p:cNvPr id="89" name="Google Shape;89;p72"/>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72"/>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72"/>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image" Target="../media/image2.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1.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
        <p:cNvGrpSpPr/>
        <p:nvPr/>
      </p:nvGrpSpPr>
      <p:grpSpPr>
        <a:xfrm>
          <a:off x="0" y="0"/>
          <a:ext cx="0" cy="0"/>
          <a:chOff x="0" y="0"/>
          <a:chExt cx="0" cy="0"/>
        </a:xfrm>
      </p:grpSpPr>
      <p:sp>
        <p:nvSpPr>
          <p:cNvPr id="10" name="Google Shape;10;p55"/>
          <p:cNvSpPr txBox="1">
            <a:spLocks noGrp="1"/>
          </p:cNvSpPr>
          <p:nvPr>
            <p:ph type="title"/>
          </p:nvPr>
        </p:nvSpPr>
        <p:spPr>
          <a:xfrm>
            <a:off x="457200" y="1028700"/>
            <a:ext cx="8229600" cy="685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9pPr>
          </a:lstStyle>
          <a:p>
            <a:endParaRPr/>
          </a:p>
        </p:txBody>
      </p:sp>
      <p:sp>
        <p:nvSpPr>
          <p:cNvPr id="11" name="Google Shape;11;p55"/>
          <p:cNvSpPr txBox="1">
            <a:spLocks noGrp="1"/>
          </p:cNvSpPr>
          <p:nvPr>
            <p:ph type="body" idx="1"/>
          </p:nvPr>
        </p:nvSpPr>
        <p:spPr>
          <a:xfrm>
            <a:off x="457200" y="1771650"/>
            <a:ext cx="8229600" cy="28575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lt2"/>
              </a:buClr>
              <a:buSzPts val="2800"/>
              <a:buFont typeface="Times"/>
              <a:buChar char="•"/>
              <a:defRPr sz="2800" b="0" i="0" u="none" strike="noStrike" cap="none">
                <a:solidFill>
                  <a:schemeClr val="lt2"/>
                </a:solidFill>
                <a:latin typeface="Arial"/>
                <a:ea typeface="Arial"/>
                <a:cs typeface="Arial"/>
                <a:sym typeface="Arial"/>
              </a:defRPr>
            </a:lvl1pPr>
            <a:lvl2pPr marL="914400" marR="0" lvl="1" indent="-393700" algn="l" rtl="0">
              <a:lnSpc>
                <a:spcPct val="100000"/>
              </a:lnSpc>
              <a:spcBef>
                <a:spcPts val="520"/>
              </a:spcBef>
              <a:spcAft>
                <a:spcPts val="0"/>
              </a:spcAft>
              <a:buClr>
                <a:srgbClr val="CF142B"/>
              </a:buClr>
              <a:buSzPts val="2600"/>
              <a:buFont typeface="Times"/>
              <a:buChar char="•"/>
              <a:defRPr sz="2600" b="0" i="0" u="none" strike="noStrike" cap="none">
                <a:solidFill>
                  <a:schemeClr val="lt2"/>
                </a:solidFill>
                <a:latin typeface="Arial"/>
                <a:ea typeface="Arial"/>
                <a:cs typeface="Arial"/>
                <a:sym typeface="Arial"/>
              </a:defRPr>
            </a:lvl2pPr>
            <a:lvl3pPr marL="1371600" marR="0" lvl="2" indent="-381000" algn="l" rtl="0">
              <a:lnSpc>
                <a:spcPct val="100000"/>
              </a:lnSpc>
              <a:spcBef>
                <a:spcPts val="480"/>
              </a:spcBef>
              <a:spcAft>
                <a:spcPts val="0"/>
              </a:spcAft>
              <a:buClr>
                <a:schemeClr val="lt2"/>
              </a:buClr>
              <a:buSzPts val="2400"/>
              <a:buFont typeface="Times"/>
              <a:buChar char="•"/>
              <a:defRPr sz="2400" b="0" i="0" u="none" strike="noStrike" cap="none">
                <a:solidFill>
                  <a:schemeClr val="lt2"/>
                </a:solidFill>
                <a:latin typeface="Arial"/>
                <a:ea typeface="Arial"/>
                <a:cs typeface="Arial"/>
                <a:sym typeface="Arial"/>
              </a:defRPr>
            </a:lvl3pPr>
            <a:lvl4pPr marL="1828800" marR="0" lvl="3" indent="-355600" algn="l" rtl="0">
              <a:lnSpc>
                <a:spcPct val="100000"/>
              </a:lnSpc>
              <a:spcBef>
                <a:spcPts val="400"/>
              </a:spcBef>
              <a:spcAft>
                <a:spcPts val="0"/>
              </a:spcAft>
              <a:buClr>
                <a:srgbClr val="CF142B"/>
              </a:buClr>
              <a:buSzPts val="2000"/>
              <a:buFont typeface="Times"/>
              <a:buChar char="•"/>
              <a:defRPr sz="2000" b="0" i="0" u="none" strike="noStrike" cap="none">
                <a:solidFill>
                  <a:schemeClr val="lt2"/>
                </a:solidFill>
                <a:latin typeface="Arial"/>
                <a:ea typeface="Arial"/>
                <a:cs typeface="Arial"/>
                <a:sym typeface="Arial"/>
              </a:defRPr>
            </a:lvl4pPr>
            <a:lvl5pPr marL="2286000" marR="0" lvl="4" indent="-355600" algn="l" rtl="0">
              <a:lnSpc>
                <a:spcPct val="100000"/>
              </a:lnSpc>
              <a:spcBef>
                <a:spcPts val="400"/>
              </a:spcBef>
              <a:spcAft>
                <a:spcPts val="0"/>
              </a:spcAft>
              <a:buClr>
                <a:schemeClr val="lt2"/>
              </a:buClr>
              <a:buSzPts val="2000"/>
              <a:buFont typeface="Times"/>
              <a:buChar char="•"/>
              <a:defRPr sz="2000" b="0" i="0" u="none" strike="noStrike" cap="none">
                <a:solidFill>
                  <a:schemeClr val="lt2"/>
                </a:solidFill>
                <a:latin typeface="Arial"/>
                <a:ea typeface="Arial"/>
                <a:cs typeface="Arial"/>
                <a:sym typeface="Arial"/>
              </a:defRPr>
            </a:lvl5pPr>
            <a:lvl6pPr marL="2743200" marR="0" lvl="5" indent="-355600" algn="l" rtl="0">
              <a:lnSpc>
                <a:spcPct val="100000"/>
              </a:lnSpc>
              <a:spcBef>
                <a:spcPts val="400"/>
              </a:spcBef>
              <a:spcAft>
                <a:spcPts val="0"/>
              </a:spcAft>
              <a:buClr>
                <a:schemeClr val="lt2"/>
              </a:buClr>
              <a:buSzPts val="2000"/>
              <a:buFont typeface="Times"/>
              <a:buChar char="•"/>
              <a:defRPr sz="2000" b="0" i="0" u="none" strike="noStrike" cap="none">
                <a:solidFill>
                  <a:schemeClr val="lt2"/>
                </a:solidFill>
                <a:latin typeface="Arial"/>
                <a:ea typeface="Arial"/>
                <a:cs typeface="Arial"/>
                <a:sym typeface="Arial"/>
              </a:defRPr>
            </a:lvl6pPr>
            <a:lvl7pPr marL="3200400" marR="0" lvl="6" indent="-355600" algn="l" rtl="0">
              <a:lnSpc>
                <a:spcPct val="100000"/>
              </a:lnSpc>
              <a:spcBef>
                <a:spcPts val="400"/>
              </a:spcBef>
              <a:spcAft>
                <a:spcPts val="0"/>
              </a:spcAft>
              <a:buClr>
                <a:schemeClr val="lt2"/>
              </a:buClr>
              <a:buSzPts val="2000"/>
              <a:buFont typeface="Times"/>
              <a:buChar char="•"/>
              <a:defRPr sz="2000" b="0" i="0" u="none" strike="noStrike" cap="none">
                <a:solidFill>
                  <a:schemeClr val="lt2"/>
                </a:solidFill>
                <a:latin typeface="Arial"/>
                <a:ea typeface="Arial"/>
                <a:cs typeface="Arial"/>
                <a:sym typeface="Arial"/>
              </a:defRPr>
            </a:lvl7pPr>
            <a:lvl8pPr marL="3657600" marR="0" lvl="7" indent="-355600" algn="l" rtl="0">
              <a:lnSpc>
                <a:spcPct val="100000"/>
              </a:lnSpc>
              <a:spcBef>
                <a:spcPts val="400"/>
              </a:spcBef>
              <a:spcAft>
                <a:spcPts val="0"/>
              </a:spcAft>
              <a:buClr>
                <a:schemeClr val="lt2"/>
              </a:buClr>
              <a:buSzPts val="2000"/>
              <a:buFont typeface="Times"/>
              <a:buChar char="•"/>
              <a:defRPr sz="2000" b="0" i="0" u="none" strike="noStrike" cap="none">
                <a:solidFill>
                  <a:schemeClr val="lt2"/>
                </a:solidFill>
                <a:latin typeface="Arial"/>
                <a:ea typeface="Arial"/>
                <a:cs typeface="Arial"/>
                <a:sym typeface="Arial"/>
              </a:defRPr>
            </a:lvl8pPr>
            <a:lvl9pPr marL="4114800" marR="0" lvl="8" indent="-355600" algn="l" rtl="0">
              <a:lnSpc>
                <a:spcPct val="100000"/>
              </a:lnSpc>
              <a:spcBef>
                <a:spcPts val="400"/>
              </a:spcBef>
              <a:spcAft>
                <a:spcPts val="0"/>
              </a:spcAft>
              <a:buClr>
                <a:schemeClr val="lt2"/>
              </a:buClr>
              <a:buSzPts val="2000"/>
              <a:buFont typeface="Times"/>
              <a:buChar char="•"/>
              <a:defRPr sz="2000" b="0" i="0" u="none" strike="noStrike" cap="none">
                <a:solidFill>
                  <a:schemeClr val="lt2"/>
                </a:solidFill>
                <a:latin typeface="Arial"/>
                <a:ea typeface="Arial"/>
                <a:cs typeface="Arial"/>
                <a:sym typeface="Arial"/>
              </a:defRPr>
            </a:lvl9pPr>
          </a:lstStyle>
          <a:p>
            <a:endParaRPr/>
          </a:p>
        </p:txBody>
      </p:sp>
      <p:sp>
        <p:nvSpPr>
          <p:cNvPr id="12" name="Google Shape;12;p55"/>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13" name="Google Shape;13;p55"/>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14" name="Google Shape;14;p55"/>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55"/>
          <p:cNvSpPr/>
          <p:nvPr/>
        </p:nvSpPr>
        <p:spPr>
          <a:xfrm>
            <a:off x="0" y="0"/>
            <a:ext cx="9144000" cy="57150"/>
          </a:xfrm>
          <a:prstGeom prst="rect">
            <a:avLst/>
          </a:prstGeom>
          <a:solidFill>
            <a:srgbClr val="CF14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accent1"/>
              </a:solidFill>
              <a:latin typeface="Arial"/>
              <a:ea typeface="Arial"/>
              <a:cs typeface="Arial"/>
              <a:sym typeface="Arial"/>
            </a:endParaRPr>
          </a:p>
        </p:txBody>
      </p:sp>
      <p:cxnSp>
        <p:nvCxnSpPr>
          <p:cNvPr id="16" name="Google Shape;16;p55"/>
          <p:cNvCxnSpPr/>
          <p:nvPr/>
        </p:nvCxnSpPr>
        <p:spPr>
          <a:xfrm>
            <a:off x="0" y="800100"/>
            <a:ext cx="9144000" cy="0"/>
          </a:xfrm>
          <a:prstGeom prst="straightConnector1">
            <a:avLst/>
          </a:prstGeom>
          <a:noFill/>
          <a:ln w="9525" cap="flat" cmpd="sng">
            <a:solidFill>
              <a:srgbClr val="746F66"/>
            </a:solidFill>
            <a:prstDash val="solid"/>
            <a:round/>
            <a:headEnd type="none" w="sm" len="sm"/>
            <a:tailEnd type="none" w="sm" len="sm"/>
          </a:ln>
        </p:spPr>
      </p:cxnSp>
      <p:pic>
        <p:nvPicPr>
          <p:cNvPr id="17" name="Google Shape;17;p55"/>
          <p:cNvPicPr preferRelativeResize="0"/>
          <p:nvPr/>
        </p:nvPicPr>
        <p:blipFill rotWithShape="1">
          <a:blip r:embed="rId11">
            <a:alphaModFix/>
          </a:blip>
          <a:srcRect/>
          <a:stretch/>
        </p:blipFill>
        <p:spPr>
          <a:xfrm>
            <a:off x="494021" y="133151"/>
            <a:ext cx="2590799" cy="609799"/>
          </a:xfrm>
          <a:prstGeom prst="rect">
            <a:avLst/>
          </a:prstGeom>
          <a:noFill/>
          <a:ln>
            <a:noFill/>
          </a:ln>
        </p:spPr>
      </p:pic>
      <p:pic>
        <p:nvPicPr>
          <p:cNvPr id="18" name="Google Shape;18;p55"/>
          <p:cNvPicPr preferRelativeResize="0"/>
          <p:nvPr/>
        </p:nvPicPr>
        <p:blipFill rotWithShape="1">
          <a:blip r:embed="rId12">
            <a:alphaModFix/>
          </a:blip>
          <a:srcRect/>
          <a:stretch/>
        </p:blipFill>
        <p:spPr>
          <a:xfrm>
            <a:off x="7724621" y="18852"/>
            <a:ext cx="943768" cy="83839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6" r:id="rId5"/>
    <p:sldLayoutId id="2147483657" r:id="rId6"/>
    <p:sldLayoutId id="2147483658" r:id="rId7"/>
    <p:sldLayoutId id="2147483659"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30"/>
        <p:cNvGrpSpPr/>
        <p:nvPr/>
      </p:nvGrpSpPr>
      <p:grpSpPr>
        <a:xfrm>
          <a:off x="0" y="0"/>
          <a:ext cx="0" cy="0"/>
          <a:chOff x="0" y="0"/>
          <a:chExt cx="0" cy="0"/>
        </a:xfrm>
      </p:grpSpPr>
      <p:sp>
        <p:nvSpPr>
          <p:cNvPr id="231" name="Google Shape;231;g5db7f66693_0_425"/>
          <p:cNvSpPr txBox="1">
            <a:spLocks noGrp="1"/>
          </p:cNvSpPr>
          <p:nvPr>
            <p:ph type="title"/>
          </p:nvPr>
        </p:nvSpPr>
        <p:spPr>
          <a:xfrm>
            <a:off x="457200" y="1028700"/>
            <a:ext cx="8229600" cy="685800"/>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rgbClr val="000000"/>
              </a:buClr>
              <a:buSzPts val="1100"/>
              <a:buFont typeface="Arial"/>
              <a:buNone/>
              <a:defRPr sz="2400" b="1" i="0" u="none" strike="noStrike" cap="none">
                <a:solidFill>
                  <a:srgbClr val="01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2400" b="1" i="0" u="none" strike="noStrike" cap="none">
                <a:solidFill>
                  <a:srgbClr val="01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2400" b="1" i="0" u="none" strike="noStrike" cap="none">
                <a:solidFill>
                  <a:srgbClr val="01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2400" b="1" i="0" u="none" strike="noStrike" cap="none">
                <a:solidFill>
                  <a:srgbClr val="01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2400" b="1" i="0" u="none" strike="noStrike" cap="none">
                <a:solidFill>
                  <a:srgbClr val="01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2400" b="1" i="0" u="none" strike="noStrike" cap="none">
                <a:solidFill>
                  <a:srgbClr val="01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2400" b="1" i="0" u="none" strike="noStrike" cap="none">
                <a:solidFill>
                  <a:srgbClr val="01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2400" b="1" i="0" u="none" strike="noStrike" cap="none">
                <a:solidFill>
                  <a:srgbClr val="01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2400" b="1" i="0" u="none" strike="noStrike" cap="none">
                <a:solidFill>
                  <a:srgbClr val="010000"/>
                </a:solidFill>
                <a:latin typeface="Arial"/>
                <a:ea typeface="Arial"/>
                <a:cs typeface="Arial"/>
                <a:sym typeface="Arial"/>
              </a:defRPr>
            </a:lvl9pPr>
          </a:lstStyle>
          <a:p>
            <a:endParaRPr/>
          </a:p>
        </p:txBody>
      </p:sp>
      <p:sp>
        <p:nvSpPr>
          <p:cNvPr id="232" name="Google Shape;232;g5db7f66693_0_425"/>
          <p:cNvSpPr txBox="1">
            <a:spLocks noGrp="1"/>
          </p:cNvSpPr>
          <p:nvPr>
            <p:ph type="body" idx="1"/>
          </p:nvPr>
        </p:nvSpPr>
        <p:spPr>
          <a:xfrm>
            <a:off x="457200" y="1771650"/>
            <a:ext cx="8229600" cy="28575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400"/>
              </a:spcBef>
              <a:spcAft>
                <a:spcPts val="0"/>
              </a:spcAft>
              <a:buClr>
                <a:schemeClr val="lt2"/>
              </a:buClr>
              <a:buSzPts val="2100"/>
              <a:buFont typeface="Times"/>
              <a:buChar char="•"/>
              <a:defRPr sz="2100" b="0" i="0" u="none" strike="noStrike" cap="none">
                <a:solidFill>
                  <a:schemeClr val="lt2"/>
                </a:solidFill>
                <a:latin typeface="Arial"/>
                <a:ea typeface="Arial"/>
                <a:cs typeface="Arial"/>
                <a:sym typeface="Arial"/>
              </a:defRPr>
            </a:lvl1pPr>
            <a:lvl2pPr marL="914400" marR="0" lvl="1" indent="-355600" algn="l" rtl="0">
              <a:lnSpc>
                <a:spcPct val="100000"/>
              </a:lnSpc>
              <a:spcBef>
                <a:spcPts val="400"/>
              </a:spcBef>
              <a:spcAft>
                <a:spcPts val="0"/>
              </a:spcAft>
              <a:buClr>
                <a:srgbClr val="CF142B"/>
              </a:buClr>
              <a:buSzPts val="2000"/>
              <a:buFont typeface="Times"/>
              <a:buChar char="•"/>
              <a:defRPr sz="2000" b="0" i="0" u="none" strike="noStrike" cap="none">
                <a:solidFill>
                  <a:schemeClr val="lt2"/>
                </a:solidFill>
                <a:latin typeface="Arial"/>
                <a:ea typeface="Arial"/>
                <a:cs typeface="Arial"/>
                <a:sym typeface="Arial"/>
              </a:defRPr>
            </a:lvl2pPr>
            <a:lvl3pPr marL="1371600" marR="0" lvl="2" indent="-342900" algn="l" rtl="0">
              <a:lnSpc>
                <a:spcPct val="100000"/>
              </a:lnSpc>
              <a:spcBef>
                <a:spcPts val="400"/>
              </a:spcBef>
              <a:spcAft>
                <a:spcPts val="0"/>
              </a:spcAft>
              <a:buClr>
                <a:schemeClr val="lt2"/>
              </a:buClr>
              <a:buSzPts val="1800"/>
              <a:buFont typeface="Times"/>
              <a:buChar char="•"/>
              <a:defRPr sz="1800" b="0" i="0" u="none" strike="noStrike" cap="none">
                <a:solidFill>
                  <a:schemeClr val="lt2"/>
                </a:solidFill>
                <a:latin typeface="Arial"/>
                <a:ea typeface="Arial"/>
                <a:cs typeface="Arial"/>
                <a:sym typeface="Arial"/>
              </a:defRPr>
            </a:lvl3pPr>
            <a:lvl4pPr marL="1828800" marR="0" lvl="3" indent="-323850" algn="l" rtl="0">
              <a:lnSpc>
                <a:spcPct val="100000"/>
              </a:lnSpc>
              <a:spcBef>
                <a:spcPts val="300"/>
              </a:spcBef>
              <a:spcAft>
                <a:spcPts val="0"/>
              </a:spcAft>
              <a:buClr>
                <a:srgbClr val="CF142B"/>
              </a:buClr>
              <a:buSzPts val="1500"/>
              <a:buFont typeface="Times"/>
              <a:buChar char="•"/>
              <a:defRPr sz="1500" b="0" i="0" u="none" strike="noStrike" cap="none">
                <a:solidFill>
                  <a:schemeClr val="lt2"/>
                </a:solidFill>
                <a:latin typeface="Arial"/>
                <a:ea typeface="Arial"/>
                <a:cs typeface="Arial"/>
                <a:sym typeface="Arial"/>
              </a:defRPr>
            </a:lvl4pPr>
            <a:lvl5pPr marL="2286000" marR="0" lvl="4" indent="-323850" algn="l" rtl="0">
              <a:lnSpc>
                <a:spcPct val="100000"/>
              </a:lnSpc>
              <a:spcBef>
                <a:spcPts val="300"/>
              </a:spcBef>
              <a:spcAft>
                <a:spcPts val="0"/>
              </a:spcAft>
              <a:buClr>
                <a:schemeClr val="lt2"/>
              </a:buClr>
              <a:buSzPts val="1500"/>
              <a:buFont typeface="Times"/>
              <a:buChar char="•"/>
              <a:defRPr sz="1500" b="0" i="0" u="none" strike="noStrike" cap="none">
                <a:solidFill>
                  <a:schemeClr val="lt2"/>
                </a:solidFill>
                <a:latin typeface="Arial"/>
                <a:ea typeface="Arial"/>
                <a:cs typeface="Arial"/>
                <a:sym typeface="Arial"/>
              </a:defRPr>
            </a:lvl5pPr>
            <a:lvl6pPr marL="2743200" marR="0" lvl="5" indent="-323850" algn="l" rtl="0">
              <a:lnSpc>
                <a:spcPct val="100000"/>
              </a:lnSpc>
              <a:spcBef>
                <a:spcPts val="300"/>
              </a:spcBef>
              <a:spcAft>
                <a:spcPts val="0"/>
              </a:spcAft>
              <a:buClr>
                <a:schemeClr val="lt2"/>
              </a:buClr>
              <a:buSzPts val="1500"/>
              <a:buFont typeface="Times"/>
              <a:buChar char="•"/>
              <a:defRPr sz="1500" b="0" i="0" u="none" strike="noStrike" cap="none">
                <a:solidFill>
                  <a:schemeClr val="lt2"/>
                </a:solidFill>
                <a:latin typeface="Arial"/>
                <a:ea typeface="Arial"/>
                <a:cs typeface="Arial"/>
                <a:sym typeface="Arial"/>
              </a:defRPr>
            </a:lvl6pPr>
            <a:lvl7pPr marL="3200400" marR="0" lvl="6" indent="-323850" algn="l" rtl="0">
              <a:lnSpc>
                <a:spcPct val="100000"/>
              </a:lnSpc>
              <a:spcBef>
                <a:spcPts val="300"/>
              </a:spcBef>
              <a:spcAft>
                <a:spcPts val="0"/>
              </a:spcAft>
              <a:buClr>
                <a:schemeClr val="lt2"/>
              </a:buClr>
              <a:buSzPts val="1500"/>
              <a:buFont typeface="Times"/>
              <a:buChar char="•"/>
              <a:defRPr sz="1500" b="0" i="0" u="none" strike="noStrike" cap="none">
                <a:solidFill>
                  <a:schemeClr val="lt2"/>
                </a:solidFill>
                <a:latin typeface="Arial"/>
                <a:ea typeface="Arial"/>
                <a:cs typeface="Arial"/>
                <a:sym typeface="Arial"/>
              </a:defRPr>
            </a:lvl7pPr>
            <a:lvl8pPr marL="3657600" marR="0" lvl="7" indent="-323850" algn="l" rtl="0">
              <a:lnSpc>
                <a:spcPct val="100000"/>
              </a:lnSpc>
              <a:spcBef>
                <a:spcPts val="300"/>
              </a:spcBef>
              <a:spcAft>
                <a:spcPts val="0"/>
              </a:spcAft>
              <a:buClr>
                <a:schemeClr val="lt2"/>
              </a:buClr>
              <a:buSzPts val="1500"/>
              <a:buFont typeface="Times"/>
              <a:buChar char="•"/>
              <a:defRPr sz="1500" b="0" i="0" u="none" strike="noStrike" cap="none">
                <a:solidFill>
                  <a:schemeClr val="lt2"/>
                </a:solidFill>
                <a:latin typeface="Arial"/>
                <a:ea typeface="Arial"/>
                <a:cs typeface="Arial"/>
                <a:sym typeface="Arial"/>
              </a:defRPr>
            </a:lvl8pPr>
            <a:lvl9pPr marL="4114800" marR="0" lvl="8" indent="-323850" algn="l" rtl="0">
              <a:lnSpc>
                <a:spcPct val="100000"/>
              </a:lnSpc>
              <a:spcBef>
                <a:spcPts val="300"/>
              </a:spcBef>
              <a:spcAft>
                <a:spcPts val="0"/>
              </a:spcAft>
              <a:buClr>
                <a:schemeClr val="lt2"/>
              </a:buClr>
              <a:buSzPts val="1500"/>
              <a:buFont typeface="Times"/>
              <a:buChar char="•"/>
              <a:defRPr sz="1500" b="0" i="0" u="none" strike="noStrike" cap="none">
                <a:solidFill>
                  <a:schemeClr val="lt2"/>
                </a:solidFill>
                <a:latin typeface="Arial"/>
                <a:ea typeface="Arial"/>
                <a:cs typeface="Arial"/>
                <a:sym typeface="Arial"/>
              </a:defRPr>
            </a:lvl9pPr>
          </a:lstStyle>
          <a:p>
            <a:endParaRPr/>
          </a:p>
        </p:txBody>
      </p:sp>
      <p:sp>
        <p:nvSpPr>
          <p:cNvPr id="233" name="Google Shape;233;g5db7f66693_0_425"/>
          <p:cNvSpPr txBox="1">
            <a:spLocks noGrp="1"/>
          </p:cNvSpPr>
          <p:nvPr>
            <p:ph type="dt" idx="10"/>
          </p:nvPr>
        </p:nvSpPr>
        <p:spPr>
          <a:xfrm>
            <a:off x="685800" y="4686300"/>
            <a:ext cx="1905000" cy="342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00" b="1" i="0" u="none" strike="noStrike" cap="none">
                <a:solidFill>
                  <a:schemeClr val="dk1"/>
                </a:solidFill>
                <a:latin typeface="Arial"/>
                <a:ea typeface="Arial"/>
                <a:cs typeface="Arial"/>
                <a:sym typeface="Arial"/>
              </a:defRPr>
            </a:lvl9pPr>
          </a:lstStyle>
          <a:p>
            <a:endParaRPr/>
          </a:p>
        </p:txBody>
      </p:sp>
      <p:sp>
        <p:nvSpPr>
          <p:cNvPr id="234" name="Google Shape;234;g5db7f66693_0_425"/>
          <p:cNvSpPr txBox="1">
            <a:spLocks noGrp="1"/>
          </p:cNvSpPr>
          <p:nvPr>
            <p:ph type="ftr" idx="11"/>
          </p:nvPr>
        </p:nvSpPr>
        <p:spPr>
          <a:xfrm>
            <a:off x="3124200" y="4686300"/>
            <a:ext cx="2895600" cy="342900"/>
          </a:xfrm>
          <a:prstGeom prst="rect">
            <a:avLst/>
          </a:prstGeom>
          <a:noFill/>
          <a:ln>
            <a:noFill/>
          </a:ln>
        </p:spPr>
        <p:txBody>
          <a:bodyPr spcFirstLastPara="1" wrap="square" lIns="68575" tIns="34275" rIns="68575" bIns="34275" anchor="t"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00" b="1" i="0" u="none" strike="noStrike" cap="none">
                <a:solidFill>
                  <a:schemeClr val="dk1"/>
                </a:solidFill>
                <a:latin typeface="Arial"/>
                <a:ea typeface="Arial"/>
                <a:cs typeface="Arial"/>
                <a:sym typeface="Arial"/>
              </a:defRPr>
            </a:lvl9pPr>
          </a:lstStyle>
          <a:p>
            <a:endParaRPr/>
          </a:p>
        </p:txBody>
      </p:sp>
      <p:sp>
        <p:nvSpPr>
          <p:cNvPr id="235" name="Google Shape;235;g5db7f66693_0_425"/>
          <p:cNvSpPr txBox="1">
            <a:spLocks noGrp="1"/>
          </p:cNvSpPr>
          <p:nvPr>
            <p:ph type="sldNum" idx="12"/>
          </p:nvPr>
        </p:nvSpPr>
        <p:spPr>
          <a:xfrm>
            <a:off x="6553200" y="4686300"/>
            <a:ext cx="1905000" cy="3429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6" name="Google Shape;236;g5db7f66693_0_425"/>
          <p:cNvSpPr/>
          <p:nvPr/>
        </p:nvSpPr>
        <p:spPr>
          <a:xfrm>
            <a:off x="0" y="0"/>
            <a:ext cx="9144000" cy="57000"/>
          </a:xfrm>
          <a:prstGeom prst="rect">
            <a:avLst/>
          </a:prstGeom>
          <a:solidFill>
            <a:srgbClr val="CF142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p:txBody>
      </p:sp>
      <p:cxnSp>
        <p:nvCxnSpPr>
          <p:cNvPr id="237" name="Google Shape;237;g5db7f66693_0_425"/>
          <p:cNvCxnSpPr/>
          <p:nvPr/>
        </p:nvCxnSpPr>
        <p:spPr>
          <a:xfrm>
            <a:off x="90000" y="787051"/>
            <a:ext cx="9144000" cy="0"/>
          </a:xfrm>
          <a:prstGeom prst="straightConnector1">
            <a:avLst/>
          </a:prstGeom>
          <a:noFill/>
          <a:ln w="9525" cap="flat" cmpd="sng">
            <a:solidFill>
              <a:srgbClr val="746F66"/>
            </a:solidFill>
            <a:prstDash val="solid"/>
            <a:round/>
            <a:headEnd type="none" w="sm" len="sm"/>
            <a:tailEnd type="none" w="sm" len="sm"/>
          </a:ln>
        </p:spPr>
      </p:cxnSp>
      <p:pic>
        <p:nvPicPr>
          <p:cNvPr id="238" name="Google Shape;238;g5db7f66693_0_425"/>
          <p:cNvPicPr preferRelativeResize="0"/>
          <p:nvPr/>
        </p:nvPicPr>
        <p:blipFill rotWithShape="1">
          <a:blip r:embed="rId12">
            <a:alphaModFix/>
          </a:blip>
          <a:srcRect/>
          <a:stretch/>
        </p:blipFill>
        <p:spPr>
          <a:xfrm>
            <a:off x="7743252" y="123300"/>
            <a:ext cx="707661" cy="628650"/>
          </a:xfrm>
          <a:prstGeom prst="rect">
            <a:avLst/>
          </a:prstGeom>
          <a:noFill/>
          <a:ln>
            <a:noFill/>
          </a:ln>
        </p:spPr>
      </p:pic>
      <p:pic>
        <p:nvPicPr>
          <p:cNvPr id="239" name="Google Shape;239;g5db7f66693_0_425"/>
          <p:cNvPicPr preferRelativeResize="0"/>
          <p:nvPr/>
        </p:nvPicPr>
        <p:blipFill rotWithShape="1">
          <a:blip r:embed="rId13">
            <a:alphaModFix/>
          </a:blip>
          <a:srcRect/>
          <a:stretch/>
        </p:blipFill>
        <p:spPr>
          <a:xfrm>
            <a:off x="533400" y="228600"/>
            <a:ext cx="2743200" cy="47265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307"/>
        <p:cNvGrpSpPr/>
        <p:nvPr/>
      </p:nvGrpSpPr>
      <p:grpSpPr>
        <a:xfrm>
          <a:off x="0" y="0"/>
          <a:ext cx="0" cy="0"/>
          <a:chOff x="0" y="0"/>
          <a:chExt cx="0" cy="0"/>
        </a:xfrm>
      </p:grpSpPr>
      <p:sp>
        <p:nvSpPr>
          <p:cNvPr id="308" name="Google Shape;308;g5db7f66693_0_1032"/>
          <p:cNvSpPr txBox="1">
            <a:spLocks noGrp="1"/>
          </p:cNvSpPr>
          <p:nvPr>
            <p:ph type="title"/>
          </p:nvPr>
        </p:nvSpPr>
        <p:spPr>
          <a:xfrm>
            <a:off x="457200" y="1028700"/>
            <a:ext cx="8229600" cy="685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9pPr>
          </a:lstStyle>
          <a:p>
            <a:endParaRPr/>
          </a:p>
        </p:txBody>
      </p:sp>
      <p:sp>
        <p:nvSpPr>
          <p:cNvPr id="309" name="Google Shape;309;g5db7f66693_0_1032"/>
          <p:cNvSpPr txBox="1">
            <a:spLocks noGrp="1"/>
          </p:cNvSpPr>
          <p:nvPr>
            <p:ph type="body" idx="1"/>
          </p:nvPr>
        </p:nvSpPr>
        <p:spPr>
          <a:xfrm>
            <a:off x="457200" y="1771650"/>
            <a:ext cx="8229600" cy="28575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lt2"/>
              </a:buClr>
              <a:buSzPts val="2800"/>
              <a:buFont typeface="Times"/>
              <a:buChar char="•"/>
              <a:defRPr sz="2800" b="0" i="0" u="none" strike="noStrike" cap="none">
                <a:solidFill>
                  <a:schemeClr val="lt2"/>
                </a:solidFill>
                <a:latin typeface="Arial"/>
                <a:ea typeface="Arial"/>
                <a:cs typeface="Arial"/>
                <a:sym typeface="Arial"/>
              </a:defRPr>
            </a:lvl1pPr>
            <a:lvl2pPr marL="914400" marR="0" lvl="1" indent="-393700" algn="l" rtl="0">
              <a:lnSpc>
                <a:spcPct val="100000"/>
              </a:lnSpc>
              <a:spcBef>
                <a:spcPts val="520"/>
              </a:spcBef>
              <a:spcAft>
                <a:spcPts val="0"/>
              </a:spcAft>
              <a:buClr>
                <a:srgbClr val="CF142B"/>
              </a:buClr>
              <a:buSzPts val="2600"/>
              <a:buFont typeface="Times"/>
              <a:buChar char="•"/>
              <a:defRPr sz="2600" b="0" i="0" u="none" strike="noStrike" cap="none">
                <a:solidFill>
                  <a:schemeClr val="lt2"/>
                </a:solidFill>
                <a:latin typeface="Arial"/>
                <a:ea typeface="Arial"/>
                <a:cs typeface="Arial"/>
                <a:sym typeface="Arial"/>
              </a:defRPr>
            </a:lvl2pPr>
            <a:lvl3pPr marL="1371600" marR="0" lvl="2" indent="-381000" algn="l" rtl="0">
              <a:lnSpc>
                <a:spcPct val="100000"/>
              </a:lnSpc>
              <a:spcBef>
                <a:spcPts val="480"/>
              </a:spcBef>
              <a:spcAft>
                <a:spcPts val="0"/>
              </a:spcAft>
              <a:buClr>
                <a:schemeClr val="lt2"/>
              </a:buClr>
              <a:buSzPts val="2400"/>
              <a:buFont typeface="Times"/>
              <a:buChar char="•"/>
              <a:defRPr sz="2400" b="0" i="0" u="none" strike="noStrike" cap="none">
                <a:solidFill>
                  <a:schemeClr val="lt2"/>
                </a:solidFill>
                <a:latin typeface="Arial"/>
                <a:ea typeface="Arial"/>
                <a:cs typeface="Arial"/>
                <a:sym typeface="Arial"/>
              </a:defRPr>
            </a:lvl3pPr>
            <a:lvl4pPr marL="1828800" marR="0" lvl="3" indent="-355600" algn="l" rtl="0">
              <a:lnSpc>
                <a:spcPct val="100000"/>
              </a:lnSpc>
              <a:spcBef>
                <a:spcPts val="400"/>
              </a:spcBef>
              <a:spcAft>
                <a:spcPts val="0"/>
              </a:spcAft>
              <a:buClr>
                <a:srgbClr val="CF142B"/>
              </a:buClr>
              <a:buSzPts val="2000"/>
              <a:buFont typeface="Times"/>
              <a:buChar char="•"/>
              <a:defRPr sz="2000" b="0" i="0" u="none" strike="noStrike" cap="none">
                <a:solidFill>
                  <a:schemeClr val="lt2"/>
                </a:solidFill>
                <a:latin typeface="Arial"/>
                <a:ea typeface="Arial"/>
                <a:cs typeface="Arial"/>
                <a:sym typeface="Arial"/>
              </a:defRPr>
            </a:lvl4pPr>
            <a:lvl5pPr marL="2286000" marR="0" lvl="4" indent="-355600" algn="l" rtl="0">
              <a:lnSpc>
                <a:spcPct val="100000"/>
              </a:lnSpc>
              <a:spcBef>
                <a:spcPts val="400"/>
              </a:spcBef>
              <a:spcAft>
                <a:spcPts val="0"/>
              </a:spcAft>
              <a:buClr>
                <a:schemeClr val="lt2"/>
              </a:buClr>
              <a:buSzPts val="2000"/>
              <a:buFont typeface="Times"/>
              <a:buChar char="•"/>
              <a:defRPr sz="2000" b="0" i="0" u="none" strike="noStrike" cap="none">
                <a:solidFill>
                  <a:schemeClr val="lt2"/>
                </a:solidFill>
                <a:latin typeface="Arial"/>
                <a:ea typeface="Arial"/>
                <a:cs typeface="Arial"/>
                <a:sym typeface="Arial"/>
              </a:defRPr>
            </a:lvl5pPr>
            <a:lvl6pPr marL="2743200" marR="0" lvl="5" indent="-355600" algn="l" rtl="0">
              <a:lnSpc>
                <a:spcPct val="100000"/>
              </a:lnSpc>
              <a:spcBef>
                <a:spcPts val="400"/>
              </a:spcBef>
              <a:spcAft>
                <a:spcPts val="0"/>
              </a:spcAft>
              <a:buClr>
                <a:schemeClr val="lt2"/>
              </a:buClr>
              <a:buSzPts val="2000"/>
              <a:buFont typeface="Times"/>
              <a:buChar char="•"/>
              <a:defRPr sz="2000" b="0" i="0" u="none" strike="noStrike" cap="none">
                <a:solidFill>
                  <a:schemeClr val="lt2"/>
                </a:solidFill>
                <a:latin typeface="Arial"/>
                <a:ea typeface="Arial"/>
                <a:cs typeface="Arial"/>
                <a:sym typeface="Arial"/>
              </a:defRPr>
            </a:lvl6pPr>
            <a:lvl7pPr marL="3200400" marR="0" lvl="6" indent="-355600" algn="l" rtl="0">
              <a:lnSpc>
                <a:spcPct val="100000"/>
              </a:lnSpc>
              <a:spcBef>
                <a:spcPts val="400"/>
              </a:spcBef>
              <a:spcAft>
                <a:spcPts val="0"/>
              </a:spcAft>
              <a:buClr>
                <a:schemeClr val="lt2"/>
              </a:buClr>
              <a:buSzPts val="2000"/>
              <a:buFont typeface="Times"/>
              <a:buChar char="•"/>
              <a:defRPr sz="2000" b="0" i="0" u="none" strike="noStrike" cap="none">
                <a:solidFill>
                  <a:schemeClr val="lt2"/>
                </a:solidFill>
                <a:latin typeface="Arial"/>
                <a:ea typeface="Arial"/>
                <a:cs typeface="Arial"/>
                <a:sym typeface="Arial"/>
              </a:defRPr>
            </a:lvl7pPr>
            <a:lvl8pPr marL="3657600" marR="0" lvl="7" indent="-355600" algn="l" rtl="0">
              <a:lnSpc>
                <a:spcPct val="100000"/>
              </a:lnSpc>
              <a:spcBef>
                <a:spcPts val="400"/>
              </a:spcBef>
              <a:spcAft>
                <a:spcPts val="0"/>
              </a:spcAft>
              <a:buClr>
                <a:schemeClr val="lt2"/>
              </a:buClr>
              <a:buSzPts val="2000"/>
              <a:buFont typeface="Times"/>
              <a:buChar char="•"/>
              <a:defRPr sz="2000" b="0" i="0" u="none" strike="noStrike" cap="none">
                <a:solidFill>
                  <a:schemeClr val="lt2"/>
                </a:solidFill>
                <a:latin typeface="Arial"/>
                <a:ea typeface="Arial"/>
                <a:cs typeface="Arial"/>
                <a:sym typeface="Arial"/>
              </a:defRPr>
            </a:lvl8pPr>
            <a:lvl9pPr marL="4114800" marR="0" lvl="8" indent="-355600" algn="l" rtl="0">
              <a:lnSpc>
                <a:spcPct val="100000"/>
              </a:lnSpc>
              <a:spcBef>
                <a:spcPts val="400"/>
              </a:spcBef>
              <a:spcAft>
                <a:spcPts val="0"/>
              </a:spcAft>
              <a:buClr>
                <a:schemeClr val="lt2"/>
              </a:buClr>
              <a:buSzPts val="2000"/>
              <a:buFont typeface="Times"/>
              <a:buChar char="•"/>
              <a:defRPr sz="2000" b="0" i="0" u="none" strike="noStrike" cap="none">
                <a:solidFill>
                  <a:schemeClr val="lt2"/>
                </a:solidFill>
                <a:latin typeface="Arial"/>
                <a:ea typeface="Arial"/>
                <a:cs typeface="Arial"/>
                <a:sym typeface="Arial"/>
              </a:defRPr>
            </a:lvl9pPr>
          </a:lstStyle>
          <a:p>
            <a:endParaRPr/>
          </a:p>
        </p:txBody>
      </p:sp>
      <p:sp>
        <p:nvSpPr>
          <p:cNvPr id="310" name="Google Shape;310;g5db7f66693_0_1032"/>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311" name="Google Shape;311;g5db7f66693_0_1032"/>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312" name="Google Shape;312;g5db7f66693_0_1032"/>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3" name="Google Shape;313;g5db7f66693_0_1032"/>
          <p:cNvSpPr/>
          <p:nvPr/>
        </p:nvSpPr>
        <p:spPr>
          <a:xfrm>
            <a:off x="0" y="0"/>
            <a:ext cx="9144000" cy="57000"/>
          </a:xfrm>
          <a:prstGeom prst="rect">
            <a:avLst/>
          </a:prstGeom>
          <a:solidFill>
            <a:srgbClr val="CF14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accent1"/>
              </a:solidFill>
              <a:latin typeface="Arial"/>
              <a:ea typeface="Arial"/>
              <a:cs typeface="Arial"/>
              <a:sym typeface="Arial"/>
            </a:endParaRPr>
          </a:p>
        </p:txBody>
      </p:sp>
      <p:cxnSp>
        <p:nvCxnSpPr>
          <p:cNvPr id="314" name="Google Shape;314;g5db7f66693_0_1032"/>
          <p:cNvCxnSpPr/>
          <p:nvPr/>
        </p:nvCxnSpPr>
        <p:spPr>
          <a:xfrm>
            <a:off x="0" y="800100"/>
            <a:ext cx="9144000" cy="0"/>
          </a:xfrm>
          <a:prstGeom prst="straightConnector1">
            <a:avLst/>
          </a:prstGeom>
          <a:noFill/>
          <a:ln w="9525" cap="flat" cmpd="sng">
            <a:solidFill>
              <a:srgbClr val="746F66"/>
            </a:solidFill>
            <a:prstDash val="solid"/>
            <a:round/>
            <a:headEnd type="none" w="sm" len="sm"/>
            <a:tailEnd type="none" w="sm" len="sm"/>
          </a:ln>
        </p:spPr>
      </p:cxnSp>
      <p:pic>
        <p:nvPicPr>
          <p:cNvPr id="315" name="Google Shape;315;g5db7f66693_0_1032"/>
          <p:cNvPicPr preferRelativeResize="0"/>
          <p:nvPr/>
        </p:nvPicPr>
        <p:blipFill rotWithShape="1">
          <a:blip r:embed="rId15">
            <a:alphaModFix/>
          </a:blip>
          <a:srcRect/>
          <a:stretch/>
        </p:blipFill>
        <p:spPr>
          <a:xfrm>
            <a:off x="533400" y="129905"/>
            <a:ext cx="2895600" cy="613045"/>
          </a:xfrm>
          <a:prstGeom prst="rect">
            <a:avLst/>
          </a:prstGeom>
          <a:noFill/>
          <a:ln>
            <a:noFill/>
          </a:ln>
        </p:spPr>
      </p:pic>
      <p:pic>
        <p:nvPicPr>
          <p:cNvPr id="316" name="Google Shape;316;g5db7f66693_0_1032"/>
          <p:cNvPicPr preferRelativeResize="0"/>
          <p:nvPr/>
        </p:nvPicPr>
        <p:blipFill rotWithShape="1">
          <a:blip r:embed="rId16">
            <a:alphaModFix/>
          </a:blip>
          <a:srcRect/>
          <a:stretch/>
        </p:blipFill>
        <p:spPr>
          <a:xfrm>
            <a:off x="7409721" y="0"/>
            <a:ext cx="900659" cy="8001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errills@csus.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estedk12enterprise.co1.qualtrics.com/reports/public/d2VzdGVkazEyZW50ZXJwcmlzZS02NTk1YzJkYmJjYTk3MDAwMDg0ZWE3YTctVVJfNnR4OFpVbU04d0hLemdG" TargetMode="External"/><Relationship Id="rId13" Type="http://schemas.openxmlformats.org/officeDocument/2006/relationships/hyperlink" Target="https://westedk12enterprise.co1.qualtrics.com/reports/public/d2VzdGVkazEyZW50ZXJwcmlzZS02NTk1YzI4YWYwOGQ1NjAwMDgxZTg1NmYtVVJfNnR4OFpVbU04d0hLemdG" TargetMode="External"/><Relationship Id="rId3" Type="http://schemas.openxmlformats.org/officeDocument/2006/relationships/hyperlink" Target="https://westedk12enterprise.co1.qualtrics.com/reports/public/d2VzdGVkazEyZW50ZXJwcmlzZS02NTk1YzI2MzlkOTJlOTAwMDgzM2E5NTAtVVJfNnR4OFpVbU04d0hLemdG" TargetMode="External"/><Relationship Id="rId7" Type="http://schemas.openxmlformats.org/officeDocument/2006/relationships/hyperlink" Target="https://westedk12enterprise.co1.qualtrics.com/reports/public/d2VzdGVkazEyZW50ZXJwcmlzZS02NTk1YzJjNjE0Yzk1NTAwMDhhMzkwZWEtVVJfNnR4OFpVbU04d0hLemdG" TargetMode="External"/><Relationship Id="rId12" Type="http://schemas.openxmlformats.org/officeDocument/2006/relationships/hyperlink" Target="https://westedk12enterprise.co1.qualtrics.com/reports/public/d2VzdGVkazEyZW50ZXJwcmlzZS02NTRhNjE5ZGEzMzRhNDAwMDhlOTUwNTAtVVJfNnR4OFpVbU04d0hLemdG" TargetMode="External"/><Relationship Id="rId2" Type="http://schemas.openxmlformats.org/officeDocument/2006/relationships/notesSlide" Target="../notesSlides/notesSlide8.xml"/><Relationship Id="rId16" Type="http://schemas.openxmlformats.org/officeDocument/2006/relationships/hyperlink" Target="https://westedk12enterprise.co1.qualtrics.com/reports/public/d2VzdGVkazEyZW50ZXJwcmlzZS02NjYyMDFhNjI2NDc3ZjAwMDhkYjc2OTctVVJfNnR4OFpVbU04d0hLemdG" TargetMode="External"/><Relationship Id="rId1" Type="http://schemas.openxmlformats.org/officeDocument/2006/relationships/slideLayout" Target="../slideLayouts/slideLayout2.xml"/><Relationship Id="rId6" Type="http://schemas.openxmlformats.org/officeDocument/2006/relationships/hyperlink" Target="https://westedk12enterprise.co1.qualtrics.com/reports/public/d2VzdGVkazEyZW50ZXJwcmlzZS02NjY3NTVhMmE5MGY5MjAwMDg3YTY3OWItVVJfNnR4OFpVbU04d0hLemdG" TargetMode="External"/><Relationship Id="rId11" Type="http://schemas.openxmlformats.org/officeDocument/2006/relationships/hyperlink" Target="https://westedk12enterprise.co1.qualtrics.com/reports/public/d2VzdGVkazEyZW50ZXJwcmlzZS02NjY3NThkOWRiZmYyMDAwMDgxNTRkODgtVVJfNnR4OFpVbU04d0hLemdG" TargetMode="External"/><Relationship Id="rId5" Type="http://schemas.openxmlformats.org/officeDocument/2006/relationships/hyperlink" Target="https://westedk12enterprise.co1.qualtrics.com/reports/public/d2VzdGVkazEyZW50ZXJwcmlzZS02NjJhZDZmMjNlNjNjNDAwMDhhYzJmNjYtVVJfNnR4OFpVbU04d0hLemdG" TargetMode="External"/><Relationship Id="rId15" Type="http://schemas.openxmlformats.org/officeDocument/2006/relationships/hyperlink" Target="https://westedk12enterprise.co1.qualtrics.com/reports/public/d2VzdGVkazEyZW50ZXJwcmlzZS02NjY4YjcyM2M1ZmFlMzAwMDgyNjFjMmEtVVJfNnR4OFpVbU04d0hLemdG" TargetMode="External"/><Relationship Id="rId10" Type="http://schemas.openxmlformats.org/officeDocument/2006/relationships/hyperlink" Target="https://westedk12enterprise.co1.qualtrics.com/reports/public/d2VzdGVkazEyZW50ZXJwcmlzZS02NjY3NWEzOGM1ZmFlMzAwMDgyNWUzMmItVVJfNnR4OFpVbU04d0hLemdG" TargetMode="External"/><Relationship Id="rId4" Type="http://schemas.openxmlformats.org/officeDocument/2006/relationships/hyperlink" Target="https://westedk12enterprise.co1.qualtrics.com/reports/public/d2VzdGVkazEyZW50ZXJwcmlzZS02NTRhNjAwNjA5NDNhNzAwMDhhZDZjNTItVVJfNnR4OFpVbU04d0hLemdG" TargetMode="External"/><Relationship Id="rId9" Type="http://schemas.openxmlformats.org/officeDocument/2006/relationships/hyperlink" Target="https://westedk12enterprise.co1.qualtrics.com/reports/public/d2VzdGVkazEyZW50ZXJwcmlzZS02NTRhNjFjMWI4OGI0MTAwMDhmNGIyMmItVVJfNnR4OFpVbU04d0hLemdG" TargetMode="External"/><Relationship Id="rId14" Type="http://schemas.openxmlformats.org/officeDocument/2006/relationships/hyperlink" Target="https://westedk12enterprise.co1.qualtrics.com/reports/public/d2VzdGVkazEyZW50ZXJwcmlzZS02NTk1YzJhMjUyMmUzZDAwMDg2MzMxZWMtVVJfNnR4OFpVbU04d0hLemd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ucop.edu/agguide/updating-your-course-list/2015-16/index.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hyperlink" Target="https://writing.csusuccess.org/about/research"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csuco.instructure.com/courses/2876/discussion_topics/42273?module_item_id=112137"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riting.csusuccess.org/community/register"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www.calstate.edu/"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1"/>
          <p:cNvSpPr txBox="1">
            <a:spLocks noGrp="1"/>
          </p:cNvSpPr>
          <p:nvPr>
            <p:ph type="ctrTitle" idx="4294967295"/>
          </p:nvPr>
        </p:nvSpPr>
        <p:spPr>
          <a:xfrm>
            <a:off x="0" y="1657349"/>
            <a:ext cx="9144000" cy="2074209"/>
          </a:xfrm>
          <a:prstGeom prst="rect">
            <a:avLst/>
          </a:prstGeom>
          <a:noFill/>
          <a:ln>
            <a:noFill/>
          </a:ln>
        </p:spPr>
        <p:txBody>
          <a:bodyPr spcFirstLastPara="1" wrap="square" lIns="91425" tIns="45700" rIns="91425" bIns="45700" anchor="b" anchorCtr="0">
            <a:noAutofit/>
          </a:bodyPr>
          <a:lstStyle/>
          <a:p>
            <a:pPr lvl="0" algn="ctr"/>
            <a:r>
              <a:rPr lang="en-US" dirty="0">
                <a:solidFill>
                  <a:schemeClr val="lt1"/>
                </a:solidFill>
              </a:rPr>
              <a:t>Introduction to the Expository </a:t>
            </a:r>
            <a:r>
              <a:rPr lang="en-US" b="1" i="0" u="none" strike="noStrike" cap="none" dirty="0">
                <a:solidFill>
                  <a:schemeClr val="lt1"/>
                </a:solidFill>
                <a:latin typeface="Arial"/>
                <a:ea typeface="Arial"/>
                <a:cs typeface="Arial"/>
                <a:sym typeface="Arial"/>
              </a:rPr>
              <a:t>Reading and </a:t>
            </a:r>
            <a:br>
              <a:rPr lang="en-US" b="1" i="0" u="none" strike="noStrike" cap="none" dirty="0">
                <a:solidFill>
                  <a:schemeClr val="lt1"/>
                </a:solidFill>
                <a:latin typeface="Arial"/>
                <a:ea typeface="Arial"/>
                <a:cs typeface="Arial"/>
                <a:sym typeface="Arial"/>
              </a:rPr>
            </a:br>
            <a:r>
              <a:rPr lang="en-US" b="1" i="0" u="none" strike="noStrike" cap="none" dirty="0">
                <a:solidFill>
                  <a:schemeClr val="lt1"/>
                </a:solidFill>
                <a:latin typeface="Arial"/>
                <a:ea typeface="Arial"/>
                <a:cs typeface="Arial"/>
                <a:sym typeface="Arial"/>
              </a:rPr>
              <a:t>Writing Course (ERWC)</a:t>
            </a:r>
            <a:br>
              <a:rPr lang="en-US" b="1" i="0" u="none" strike="noStrike" cap="none" dirty="0">
                <a:solidFill>
                  <a:schemeClr val="lt1"/>
                </a:solidFill>
                <a:latin typeface="Arial"/>
                <a:ea typeface="Arial"/>
                <a:cs typeface="Arial"/>
                <a:sym typeface="Arial"/>
              </a:rPr>
            </a:br>
            <a:r>
              <a:rPr lang="en-US" b="1" i="0" u="none" strike="noStrike" cap="none" dirty="0">
                <a:solidFill>
                  <a:schemeClr val="lt1"/>
                </a:solidFill>
                <a:latin typeface="Arial"/>
                <a:ea typeface="Arial"/>
                <a:cs typeface="Arial"/>
                <a:sym typeface="Arial"/>
              </a:rPr>
              <a:t>Leadership Event: June 2024</a:t>
            </a:r>
            <a:br>
              <a:rPr lang="en-US" sz="4000" b="1" i="0" u="none" strike="noStrike" cap="none" dirty="0">
                <a:solidFill>
                  <a:schemeClr val="lt1"/>
                </a:solidFill>
                <a:latin typeface="Arial"/>
                <a:ea typeface="Arial"/>
                <a:cs typeface="Arial"/>
                <a:sym typeface="Arial"/>
              </a:rPr>
            </a:br>
            <a:endParaRPr sz="3200" b="1" i="0" u="none" strike="noStrike" cap="none" dirty="0">
              <a:solidFill>
                <a:srgbClr val="010000"/>
              </a:solidFill>
              <a:latin typeface="Arial"/>
              <a:ea typeface="Arial"/>
              <a:cs typeface="Arial"/>
              <a:sym typeface="Arial"/>
            </a:endParaRPr>
          </a:p>
        </p:txBody>
      </p:sp>
      <p:sp>
        <p:nvSpPr>
          <p:cNvPr id="2" name="TextBox 1"/>
          <p:cNvSpPr txBox="1"/>
          <p:nvPr/>
        </p:nvSpPr>
        <p:spPr>
          <a:xfrm>
            <a:off x="781050" y="3819525"/>
            <a:ext cx="7724775" cy="677108"/>
          </a:xfrm>
          <a:prstGeom prst="rect">
            <a:avLst/>
          </a:prstGeom>
          <a:noFill/>
        </p:spPr>
        <p:txBody>
          <a:bodyPr wrap="square" rtlCol="0">
            <a:spAutoFit/>
          </a:bodyPr>
          <a:lstStyle/>
          <a:p>
            <a:pPr algn="ctr"/>
            <a:r>
              <a:rPr lang="en-US" sz="2400" dirty="0"/>
              <a:t>Dr. Marcy Merrill (</a:t>
            </a:r>
            <a:r>
              <a:rPr lang="en-US" sz="2400" dirty="0">
                <a:hlinkClick r:id="rId3"/>
              </a:rPr>
              <a:t>merrills@csus.edu</a:t>
            </a:r>
            <a:r>
              <a:rPr lang="en-US" sz="2400" dirty="0"/>
              <a:t>)</a:t>
            </a:r>
          </a:p>
          <a:p>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g5db7f66693_0_152"/>
          <p:cNvSpPr txBox="1"/>
          <p:nvPr/>
        </p:nvSpPr>
        <p:spPr>
          <a:xfrm>
            <a:off x="649574" y="934387"/>
            <a:ext cx="8229600" cy="63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dirty="0"/>
          </a:p>
        </p:txBody>
      </p:sp>
      <p:sp>
        <p:nvSpPr>
          <p:cNvPr id="3" name="Text Placeholder 2">
            <a:extLst>
              <a:ext uri="{FF2B5EF4-FFF2-40B4-BE49-F238E27FC236}">
                <a16:creationId xmlns:a16="http://schemas.microsoft.com/office/drawing/2014/main" id="{24C160C6-500C-4D4E-93BE-F0D24AB98B9B}"/>
              </a:ext>
            </a:extLst>
          </p:cNvPr>
          <p:cNvSpPr>
            <a:spLocks noGrp="1"/>
          </p:cNvSpPr>
          <p:nvPr>
            <p:ph type="body" idx="1"/>
          </p:nvPr>
        </p:nvSpPr>
        <p:spPr>
          <a:xfrm>
            <a:off x="182880" y="1055370"/>
            <a:ext cx="2954020" cy="2857500"/>
          </a:xfrm>
        </p:spPr>
        <p:txBody>
          <a:bodyPr/>
          <a:lstStyle/>
          <a:p>
            <a:pPr marL="114300" indent="0">
              <a:buNone/>
            </a:pPr>
            <a:r>
              <a:rPr lang="en-US" sz="2000" b="1" dirty="0"/>
              <a:t>Grade 6</a:t>
            </a:r>
            <a:endParaRPr lang="en-US" sz="2000" dirty="0"/>
          </a:p>
          <a:p>
            <a:r>
              <a:rPr lang="en-US" sz="2000" u="sng" dirty="0">
                <a:hlinkClick r:id="rId3"/>
              </a:rPr>
              <a:t>Facts of Life</a:t>
            </a:r>
            <a:endParaRPr lang="en-US" sz="2000" u="sng" dirty="0"/>
          </a:p>
          <a:p>
            <a:r>
              <a:rPr lang="en-US" sz="2000" u="sng" dirty="0">
                <a:hlinkClick r:id="rId4"/>
              </a:rPr>
              <a:t>Keeping California Wild</a:t>
            </a:r>
            <a:endParaRPr lang="en-US" sz="2000" u="sng" dirty="0"/>
          </a:p>
          <a:p>
            <a:r>
              <a:rPr lang="en-US" sz="2000" u="sng" dirty="0">
                <a:hlinkClick r:id="rId5"/>
              </a:rPr>
              <a:t>The Metaverse and Me</a:t>
            </a:r>
            <a:endParaRPr lang="en-US" sz="2000" u="sng" dirty="0"/>
          </a:p>
          <a:p>
            <a:r>
              <a:rPr lang="en-US" sz="2000" u="sng" dirty="0">
                <a:hlinkClick r:id="rId6"/>
              </a:rPr>
              <a:t>Booked</a:t>
            </a:r>
            <a:br>
              <a:rPr lang="en-US" dirty="0"/>
            </a:br>
            <a:br>
              <a:rPr lang="en-US" dirty="0"/>
            </a:br>
            <a:br>
              <a:rPr lang="en-US" dirty="0"/>
            </a:br>
            <a:endParaRPr lang="en-US" dirty="0"/>
          </a:p>
          <a:p>
            <a:pPr marL="114300" indent="0">
              <a:buNone/>
            </a:pPr>
            <a:br>
              <a:rPr lang="en-US" dirty="0"/>
            </a:br>
            <a:endParaRPr lang="en-US" dirty="0"/>
          </a:p>
        </p:txBody>
      </p:sp>
      <p:sp>
        <p:nvSpPr>
          <p:cNvPr id="4" name="Rectangle 3">
            <a:extLst>
              <a:ext uri="{FF2B5EF4-FFF2-40B4-BE49-F238E27FC236}">
                <a16:creationId xmlns:a16="http://schemas.microsoft.com/office/drawing/2014/main" id="{B5B03731-CC84-459D-9C24-7976F78C2E4B}"/>
              </a:ext>
            </a:extLst>
          </p:cNvPr>
          <p:cNvSpPr/>
          <p:nvPr/>
        </p:nvSpPr>
        <p:spPr>
          <a:xfrm>
            <a:off x="6644640" y="934387"/>
            <a:ext cx="2316480" cy="3477875"/>
          </a:xfrm>
          <a:prstGeom prst="rect">
            <a:avLst/>
          </a:prstGeom>
        </p:spPr>
        <p:txBody>
          <a:bodyPr wrap="square">
            <a:spAutoFit/>
          </a:bodyPr>
          <a:lstStyle/>
          <a:p>
            <a:pPr marL="114300" indent="0">
              <a:buNone/>
            </a:pPr>
            <a:r>
              <a:rPr lang="en-US" sz="2000" b="1" dirty="0"/>
              <a:t>Grade 8</a:t>
            </a:r>
            <a:endParaRPr lang="en-US" sz="2000" dirty="0"/>
          </a:p>
          <a:p>
            <a:pPr marL="342900" indent="-342900">
              <a:buFont typeface="Arial" panose="020B0604020202020204" pitchFamily="34" charset="0"/>
              <a:buChar char="•"/>
            </a:pPr>
            <a:r>
              <a:rPr lang="en-US" sz="2000" u="sng" dirty="0">
                <a:hlinkClick r:id="rId7"/>
              </a:rPr>
              <a:t>Living Beyond Borders</a:t>
            </a:r>
            <a:endParaRPr lang="en-US" sz="2000" u="sng" dirty="0"/>
          </a:p>
          <a:p>
            <a:pPr marL="342900" indent="-342900">
              <a:buFont typeface="Arial" panose="020B0604020202020204" pitchFamily="34" charset="0"/>
              <a:buChar char="•"/>
            </a:pPr>
            <a:r>
              <a:rPr lang="en-US" sz="2000" u="sng" dirty="0">
                <a:hlinkClick r:id="rId8"/>
              </a:rPr>
              <a:t>Songs of Praise</a:t>
            </a:r>
            <a:endParaRPr lang="en-US" sz="2000" u="sng" dirty="0"/>
          </a:p>
          <a:p>
            <a:pPr marL="342900" indent="-342900">
              <a:buFont typeface="Arial" panose="020B0604020202020204" pitchFamily="34" charset="0"/>
              <a:buChar char="•"/>
            </a:pPr>
            <a:r>
              <a:rPr lang="en-US" sz="2000" u="sng" dirty="0">
                <a:hlinkClick r:id="rId9"/>
              </a:rPr>
              <a:t>Our Plastic Addiction</a:t>
            </a:r>
            <a:endParaRPr lang="en-US" sz="2000" u="sng" dirty="0"/>
          </a:p>
          <a:p>
            <a:pPr marL="342900" indent="-342900">
              <a:buFont typeface="Arial" panose="020B0604020202020204" pitchFamily="34" charset="0"/>
              <a:buChar char="•"/>
            </a:pPr>
            <a:r>
              <a:rPr lang="en-US" sz="2000" u="sng" dirty="0">
                <a:hlinkClick r:id="rId10"/>
              </a:rPr>
              <a:t>Underground Abductor</a:t>
            </a:r>
            <a:endParaRPr lang="en-US" sz="2000" u="sng" dirty="0"/>
          </a:p>
          <a:p>
            <a:pPr marL="342900" indent="-342900">
              <a:buFont typeface="Arial" panose="020B0604020202020204" pitchFamily="34" charset="0"/>
              <a:buChar char="•"/>
            </a:pPr>
            <a:r>
              <a:rPr lang="en-US" sz="2000" u="sng" dirty="0">
                <a:hlinkClick r:id="rId11"/>
              </a:rPr>
              <a:t>Bees: Nature vs Technology</a:t>
            </a:r>
            <a:endParaRPr lang="en-US" sz="2000" dirty="0"/>
          </a:p>
        </p:txBody>
      </p:sp>
      <p:sp>
        <p:nvSpPr>
          <p:cNvPr id="5" name="Rectangle 4">
            <a:extLst>
              <a:ext uri="{FF2B5EF4-FFF2-40B4-BE49-F238E27FC236}">
                <a16:creationId xmlns:a16="http://schemas.microsoft.com/office/drawing/2014/main" id="{28006365-0F33-473D-953E-84B3DF4D8320}"/>
              </a:ext>
            </a:extLst>
          </p:cNvPr>
          <p:cNvSpPr/>
          <p:nvPr/>
        </p:nvSpPr>
        <p:spPr>
          <a:xfrm>
            <a:off x="3474720" y="934387"/>
            <a:ext cx="2954020" cy="3477875"/>
          </a:xfrm>
          <a:prstGeom prst="rect">
            <a:avLst/>
          </a:prstGeom>
        </p:spPr>
        <p:txBody>
          <a:bodyPr wrap="square">
            <a:spAutoFit/>
          </a:bodyPr>
          <a:lstStyle/>
          <a:p>
            <a:r>
              <a:rPr lang="en-US" sz="2000" b="1" dirty="0"/>
              <a:t>Grade 7</a:t>
            </a:r>
            <a:endParaRPr lang="en-US" sz="2000" dirty="0"/>
          </a:p>
          <a:p>
            <a:pPr marL="342900" indent="-342900">
              <a:buFont typeface="Arial" panose="020B0604020202020204" pitchFamily="34" charset="0"/>
              <a:buChar char="•"/>
            </a:pPr>
            <a:r>
              <a:rPr lang="en-US" sz="2000" u="sng" dirty="0">
                <a:hlinkClick r:id="rId12"/>
              </a:rPr>
              <a:t>Sharing Stories, Creating Communities</a:t>
            </a:r>
            <a:endParaRPr lang="en-US" sz="2000" u="sng" dirty="0"/>
          </a:p>
          <a:p>
            <a:pPr marL="342900" indent="-342900">
              <a:buFont typeface="Arial" panose="020B0604020202020204" pitchFamily="34" charset="0"/>
              <a:buChar char="•"/>
            </a:pPr>
            <a:r>
              <a:rPr lang="en-US" sz="2000" u="sng" dirty="0">
                <a:hlinkClick r:id="rId13"/>
              </a:rPr>
              <a:t>When You Trap a Tiger</a:t>
            </a:r>
            <a:endParaRPr lang="en-US" sz="2000" u="sng" dirty="0"/>
          </a:p>
          <a:p>
            <a:pPr marL="342900" indent="-342900">
              <a:buFont typeface="Arial" panose="020B0604020202020204" pitchFamily="34" charset="0"/>
              <a:buChar char="•"/>
            </a:pPr>
            <a:r>
              <a:rPr lang="en-US" sz="2000" u="sng" dirty="0">
                <a:hlinkClick r:id="rId14"/>
              </a:rPr>
              <a:t>My Language Journey</a:t>
            </a:r>
            <a:endParaRPr lang="en-US" sz="2000" u="sng" dirty="0"/>
          </a:p>
          <a:p>
            <a:pPr marL="342900" indent="-342900">
              <a:buFontTx/>
              <a:buChar char="-"/>
            </a:pPr>
            <a:r>
              <a:rPr lang="en-US" sz="2000" u="sng" dirty="0">
                <a:hlinkClick r:id="rId15"/>
              </a:rPr>
              <a:t>Activity Details</a:t>
            </a:r>
            <a:endParaRPr lang="en-US" sz="2000" u="sng" dirty="0"/>
          </a:p>
          <a:p>
            <a:pPr marL="342900" indent="-342900">
              <a:buFont typeface="Arial" panose="020B0604020202020204" pitchFamily="34" charset="0"/>
              <a:buChar char="•"/>
            </a:pPr>
            <a:r>
              <a:rPr lang="en-US" sz="2000" u="sng" dirty="0">
                <a:hlinkClick r:id="rId16"/>
              </a:rPr>
              <a:t>They Called Us Enemy</a:t>
            </a:r>
            <a:endParaRPr lang="en-US" sz="2000" dirty="0"/>
          </a:p>
        </p:txBody>
      </p:sp>
    </p:spTree>
    <p:extLst>
      <p:ext uri="{BB962C8B-B14F-4D97-AF65-F5344CB8AC3E}">
        <p14:creationId xmlns:p14="http://schemas.microsoft.com/office/powerpoint/2010/main" val="1764828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g5db7f66693_0_180"/>
          <p:cNvSpPr/>
          <p:nvPr/>
        </p:nvSpPr>
        <p:spPr>
          <a:xfrm>
            <a:off x="3986001" y="183874"/>
            <a:ext cx="35391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UC’s A-G Course Management Portal</a:t>
            </a:r>
            <a:endParaRPr/>
          </a:p>
        </p:txBody>
      </p:sp>
      <p:sp>
        <p:nvSpPr>
          <p:cNvPr id="787" name="Google Shape;787;g5db7f66693_0_180"/>
          <p:cNvSpPr txBox="1"/>
          <p:nvPr/>
        </p:nvSpPr>
        <p:spPr>
          <a:xfrm>
            <a:off x="95249" y="997226"/>
            <a:ext cx="8953500" cy="39624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Official title: CSU Expository Reading and Writing</a:t>
            </a:r>
            <a:endParaRPr/>
          </a:p>
          <a:p>
            <a:pPr marL="228600" marR="0" lvl="0" indent="-228600" algn="l" rtl="0">
              <a:lnSpc>
                <a:spcPct val="90000"/>
              </a:lnSpc>
              <a:spcBef>
                <a:spcPts val="120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Official abbreviation: ERWC</a:t>
            </a:r>
            <a:endParaRPr/>
          </a:p>
          <a:p>
            <a:pPr marL="228600" marR="0" lvl="0" indent="-228600" algn="l" rtl="0">
              <a:lnSpc>
                <a:spcPct val="90000"/>
              </a:lnSpc>
              <a:spcBef>
                <a:spcPts val="120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Must a school use the official title?</a:t>
            </a:r>
            <a:endParaRPr/>
          </a:p>
          <a:p>
            <a:pPr marL="685800" marR="0" lvl="1" indent="-228600" algn="l" rtl="0">
              <a:lnSpc>
                <a:spcPct val="90000"/>
              </a:lnSpc>
              <a:spcBef>
                <a:spcPts val="120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Yes, if the school wants to make it easy for offices of admissions to identify the course</a:t>
            </a:r>
            <a:endParaRPr/>
          </a:p>
          <a:p>
            <a:pPr marL="685800" marR="0" lvl="1" indent="-228600" algn="l" rtl="0">
              <a:lnSpc>
                <a:spcPct val="90000"/>
              </a:lnSpc>
              <a:spcBef>
                <a:spcPts val="120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It’s possible that variations will be honored but not guaranteed</a:t>
            </a:r>
            <a:endParaRPr/>
          </a:p>
          <a:p>
            <a:pPr marL="457200" marR="0" lvl="1" indent="0" algn="l" rtl="0">
              <a:lnSpc>
                <a:spcPct val="90000"/>
              </a:lnSpc>
              <a:spcBef>
                <a:spcPts val="120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685800" marR="0" lvl="1" indent="-228600" algn="l" rtl="0">
              <a:lnSpc>
                <a:spcPct val="90000"/>
              </a:lnSpc>
              <a:spcBef>
                <a:spcPts val="1200"/>
              </a:spcBef>
              <a:spcAft>
                <a:spcPts val="0"/>
              </a:spcAft>
              <a:buClr>
                <a:srgbClr val="000000"/>
              </a:buClr>
              <a:buSzPts val="1600"/>
              <a:buFont typeface="Arial"/>
              <a:buChar char="•"/>
            </a:pPr>
            <a:r>
              <a:rPr lang="en-US" sz="1600" b="0" i="0" u="sng" strike="noStrike" cap="none">
                <a:solidFill>
                  <a:schemeClr val="dk1"/>
                </a:solidFill>
                <a:latin typeface="Arial"/>
                <a:ea typeface="Arial"/>
                <a:cs typeface="Arial"/>
                <a:sym typeface="Arial"/>
                <a:hlinkClick r:id="rId3"/>
              </a:rPr>
              <a:t>http://www.ucop.edu/agguide/updating-your-course-list/2015-16/index.html</a:t>
            </a:r>
            <a:endParaRPr sz="1600" b="0" i="0" u="none" strike="noStrike" cap="none">
              <a:solidFill>
                <a:schemeClr val="dk1"/>
              </a:solidFill>
              <a:latin typeface="Arial"/>
              <a:ea typeface="Arial"/>
              <a:cs typeface="Arial"/>
              <a:sym typeface="Arial"/>
            </a:endParaRPr>
          </a:p>
          <a:p>
            <a:pPr marL="685800" marR="0" lvl="1" indent="-76200" algn="l" rtl="0">
              <a:lnSpc>
                <a:spcPct val="90000"/>
              </a:lnSpc>
              <a:spcBef>
                <a:spcPts val="120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g5db7f66693_0_411"/>
          <p:cNvSpPr/>
          <p:nvPr/>
        </p:nvSpPr>
        <p:spPr>
          <a:xfrm>
            <a:off x="0" y="0"/>
            <a:ext cx="9144000" cy="51435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33" name="Google Shape;833;g5db7f66693_0_411"/>
          <p:cNvSpPr/>
          <p:nvPr/>
        </p:nvSpPr>
        <p:spPr>
          <a:xfrm>
            <a:off x="173355" y="182880"/>
            <a:ext cx="8793300" cy="478350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34" name="Google Shape;834;g5db7f66693_0_411"/>
          <p:cNvSpPr/>
          <p:nvPr/>
        </p:nvSpPr>
        <p:spPr>
          <a:xfrm>
            <a:off x="173355" y="182880"/>
            <a:ext cx="8793300" cy="4783500"/>
          </a:xfrm>
          <a:prstGeom prst="rect">
            <a:avLst/>
          </a:prstGeom>
          <a:solidFill>
            <a:schemeClr val="accent1"/>
          </a:solidFill>
          <a:ln w="1270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cxnSp>
        <p:nvCxnSpPr>
          <p:cNvPr id="835" name="Google Shape;835;g5db7f66693_0_411"/>
          <p:cNvCxnSpPr/>
          <p:nvPr/>
        </p:nvCxnSpPr>
        <p:spPr>
          <a:xfrm>
            <a:off x="1483995" y="2800350"/>
            <a:ext cx="6172200" cy="0"/>
          </a:xfrm>
          <a:prstGeom prst="straightConnector1">
            <a:avLst/>
          </a:prstGeom>
          <a:noFill/>
          <a:ln w="9525" cap="flat" cmpd="sng">
            <a:solidFill>
              <a:srgbClr val="FFFFFF"/>
            </a:solidFill>
            <a:prstDash val="solid"/>
            <a:miter lim="800000"/>
            <a:headEnd type="none" w="sm" len="sm"/>
            <a:tailEnd type="none" w="sm" len="sm"/>
          </a:ln>
        </p:spPr>
      </p:cxnSp>
      <p:sp>
        <p:nvSpPr>
          <p:cNvPr id="836" name="Google Shape;836;g5db7f66693_0_411"/>
          <p:cNvSpPr/>
          <p:nvPr/>
        </p:nvSpPr>
        <p:spPr>
          <a:xfrm>
            <a:off x="173355" y="182880"/>
            <a:ext cx="8791800" cy="4783500"/>
          </a:xfrm>
          <a:prstGeom prst="rect">
            <a:avLst/>
          </a:prstGeom>
          <a:solidFill>
            <a:schemeClr val="lt1"/>
          </a:solidFill>
          <a:ln w="1270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37" name="Google Shape;837;g5db7f66693_0_411"/>
          <p:cNvSpPr/>
          <p:nvPr/>
        </p:nvSpPr>
        <p:spPr>
          <a:xfrm>
            <a:off x="5664708" y="185165"/>
            <a:ext cx="3298200" cy="4783500"/>
          </a:xfrm>
          <a:prstGeom prst="rect">
            <a:avLst/>
          </a:prstGeom>
          <a:solidFill>
            <a:schemeClr val="lt1"/>
          </a:solidFill>
          <a:ln w="1270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cxnSp>
        <p:nvCxnSpPr>
          <p:cNvPr id="838" name="Google Shape;838;g5db7f66693_0_411"/>
          <p:cNvCxnSpPr/>
          <p:nvPr/>
        </p:nvCxnSpPr>
        <p:spPr>
          <a:xfrm>
            <a:off x="6277713" y="3304397"/>
            <a:ext cx="2072100" cy="0"/>
          </a:xfrm>
          <a:prstGeom prst="straightConnector1">
            <a:avLst/>
          </a:prstGeom>
          <a:noFill/>
          <a:ln w="9525" cap="flat" cmpd="sng">
            <a:solidFill>
              <a:srgbClr val="FFFFFF"/>
            </a:solidFill>
            <a:prstDash val="solid"/>
            <a:miter lim="800000"/>
            <a:headEnd type="none" w="sm" len="sm"/>
            <a:tailEnd type="none" w="sm" len="sm"/>
          </a:ln>
        </p:spPr>
      </p:cxnSp>
      <p:sp>
        <p:nvSpPr>
          <p:cNvPr id="839" name="Google Shape;839;g5db7f66693_0_411"/>
          <p:cNvSpPr/>
          <p:nvPr/>
        </p:nvSpPr>
        <p:spPr>
          <a:xfrm>
            <a:off x="171450" y="185166"/>
            <a:ext cx="8793300" cy="4783500"/>
          </a:xfrm>
          <a:prstGeom prst="rect">
            <a:avLst/>
          </a:prstGeom>
          <a:noFill/>
          <a:ln w="1270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40" name="Google Shape;840;g5db7f66693_0_411"/>
          <p:cNvSpPr txBox="1">
            <a:spLocks noGrp="1"/>
          </p:cNvSpPr>
          <p:nvPr>
            <p:ph type="title"/>
          </p:nvPr>
        </p:nvSpPr>
        <p:spPr>
          <a:xfrm>
            <a:off x="628650" y="78919"/>
            <a:ext cx="7886700" cy="563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US" b="1" dirty="0"/>
              <a:t>Key Principles  </a:t>
            </a:r>
            <a:r>
              <a:rPr lang="en-US" sz="2100" b="1" dirty="0"/>
              <a:t>(share your most critical ONE )</a:t>
            </a:r>
            <a:endParaRPr b="1" dirty="0"/>
          </a:p>
        </p:txBody>
      </p:sp>
      <p:sp>
        <p:nvSpPr>
          <p:cNvPr id="841" name="Google Shape;841;g5db7f66693_0_411"/>
          <p:cNvSpPr txBox="1">
            <a:spLocks noGrp="1"/>
          </p:cNvSpPr>
          <p:nvPr>
            <p:ph type="body" idx="1"/>
          </p:nvPr>
        </p:nvSpPr>
        <p:spPr>
          <a:xfrm>
            <a:off x="628640" y="563021"/>
            <a:ext cx="8172600" cy="4027800"/>
          </a:xfrm>
          <a:prstGeom prst="rect">
            <a:avLst/>
          </a:prstGeom>
          <a:noFill/>
          <a:ln>
            <a:noFill/>
          </a:ln>
        </p:spPr>
        <p:txBody>
          <a:bodyPr spcFirstLastPara="1" wrap="square" lIns="68575" tIns="34275" rIns="68575" bIns="34275" anchor="t" anchorCtr="0">
            <a:noAutofit/>
          </a:bodyPr>
          <a:lstStyle/>
          <a:p>
            <a:pPr marL="342900" lvl="0" indent="-342900" algn="l" rtl="0">
              <a:lnSpc>
                <a:spcPct val="100000"/>
              </a:lnSpc>
              <a:spcBef>
                <a:spcPts val="0"/>
              </a:spcBef>
              <a:spcAft>
                <a:spcPts val="0"/>
              </a:spcAft>
              <a:buClr>
                <a:schemeClr val="dk1"/>
              </a:buClr>
              <a:buSzPts val="1800"/>
              <a:buFont typeface="Calibri"/>
              <a:buAutoNum type="arabicPeriod"/>
            </a:pPr>
            <a:r>
              <a:rPr lang="en-US" sz="1800" dirty="0">
                <a:solidFill>
                  <a:schemeClr val="tx1"/>
                </a:solidFill>
              </a:rPr>
              <a:t>The integration of interactive reading &amp; writing processes</a:t>
            </a:r>
            <a:endParaRPr dirty="0">
              <a:solidFill>
                <a:schemeClr val="tx1"/>
              </a:solidFill>
            </a:endParaRPr>
          </a:p>
          <a:p>
            <a:pPr marL="342900" lvl="0" indent="-342900" algn="l" rtl="0">
              <a:lnSpc>
                <a:spcPct val="100000"/>
              </a:lnSpc>
              <a:spcBef>
                <a:spcPts val="500"/>
              </a:spcBef>
              <a:spcAft>
                <a:spcPts val="0"/>
              </a:spcAft>
              <a:buClr>
                <a:schemeClr val="dk1"/>
              </a:buClr>
              <a:buSzPts val="1800"/>
              <a:buFont typeface="Calibri"/>
              <a:buAutoNum type="arabicPeriod"/>
            </a:pPr>
            <a:r>
              <a:rPr lang="en-US" sz="1800" dirty="0">
                <a:solidFill>
                  <a:schemeClr val="tx1"/>
                </a:solidFill>
              </a:rPr>
              <a:t>A rhetorical, inquiry-based approach that fosters critical thinking &amp; engagement through a relentless focus on the text</a:t>
            </a:r>
            <a:endParaRPr dirty="0">
              <a:solidFill>
                <a:schemeClr val="tx1"/>
              </a:solidFill>
            </a:endParaRPr>
          </a:p>
          <a:p>
            <a:pPr marL="342900" lvl="0" indent="-342900" algn="l" rtl="0">
              <a:lnSpc>
                <a:spcPct val="100000"/>
              </a:lnSpc>
              <a:spcBef>
                <a:spcPts val="500"/>
              </a:spcBef>
              <a:spcAft>
                <a:spcPts val="0"/>
              </a:spcAft>
              <a:buClr>
                <a:schemeClr val="dk1"/>
              </a:buClr>
              <a:buSzPts val="1800"/>
              <a:buFont typeface="Calibri"/>
              <a:buAutoNum type="arabicPeriod"/>
            </a:pPr>
            <a:r>
              <a:rPr lang="en-US" sz="1800" dirty="0">
                <a:solidFill>
                  <a:schemeClr val="tx1"/>
                </a:solidFill>
              </a:rPr>
              <a:t>Materials &amp; themes that engage student interest</a:t>
            </a:r>
            <a:endParaRPr dirty="0">
              <a:solidFill>
                <a:schemeClr val="tx1"/>
              </a:solidFill>
            </a:endParaRPr>
          </a:p>
          <a:p>
            <a:pPr marL="342900" lvl="0" indent="-342900" algn="l" rtl="0">
              <a:lnSpc>
                <a:spcPct val="100000"/>
              </a:lnSpc>
              <a:spcBef>
                <a:spcPts val="500"/>
              </a:spcBef>
              <a:spcAft>
                <a:spcPts val="0"/>
              </a:spcAft>
              <a:buClr>
                <a:schemeClr val="dk1"/>
              </a:buClr>
              <a:buSzPts val="1800"/>
              <a:buFont typeface="Calibri"/>
              <a:buAutoNum type="arabicPeriod"/>
            </a:pPr>
            <a:r>
              <a:rPr lang="en-US" sz="1800" dirty="0">
                <a:solidFill>
                  <a:schemeClr val="tx1"/>
                </a:solidFill>
              </a:rPr>
              <a:t>A student-centered approach that emphasizes student agency &amp; metacognition</a:t>
            </a:r>
            <a:endParaRPr dirty="0">
              <a:solidFill>
                <a:schemeClr val="tx1"/>
              </a:solidFill>
            </a:endParaRPr>
          </a:p>
          <a:p>
            <a:pPr marL="342900" lvl="0" indent="-342900" algn="l" rtl="0">
              <a:lnSpc>
                <a:spcPct val="100000"/>
              </a:lnSpc>
              <a:spcBef>
                <a:spcPts val="500"/>
              </a:spcBef>
              <a:spcAft>
                <a:spcPts val="0"/>
              </a:spcAft>
              <a:buClr>
                <a:schemeClr val="dk1"/>
              </a:buClr>
              <a:buSzPts val="1800"/>
              <a:buAutoNum type="arabicPeriod"/>
            </a:pPr>
            <a:r>
              <a:rPr lang="en-US" sz="1800" dirty="0">
                <a:solidFill>
                  <a:schemeClr val="tx1"/>
                </a:solidFill>
              </a:rPr>
              <a:t>Classroom activities designed to model &amp; foster successful practices of fluent readers and writers</a:t>
            </a:r>
            <a:endParaRPr dirty="0">
              <a:solidFill>
                <a:schemeClr val="tx1"/>
              </a:solidFill>
            </a:endParaRPr>
          </a:p>
          <a:p>
            <a:pPr marL="342900" lvl="0" indent="-342900" algn="l" rtl="0">
              <a:lnSpc>
                <a:spcPct val="100000"/>
              </a:lnSpc>
              <a:spcBef>
                <a:spcPts val="500"/>
              </a:spcBef>
              <a:spcAft>
                <a:spcPts val="0"/>
              </a:spcAft>
              <a:buClr>
                <a:schemeClr val="dk1"/>
              </a:buClr>
              <a:buSzPts val="1800"/>
              <a:buAutoNum type="arabicPeriod"/>
            </a:pPr>
            <a:r>
              <a:rPr lang="en-US" sz="1800" dirty="0">
                <a:solidFill>
                  <a:schemeClr val="tx1"/>
                </a:solidFill>
              </a:rPr>
              <a:t>Research-based methodologies with a consistent relationship between theory &amp; practice</a:t>
            </a:r>
            <a:endParaRPr dirty="0">
              <a:solidFill>
                <a:schemeClr val="tx1"/>
              </a:solidFill>
            </a:endParaRPr>
          </a:p>
          <a:p>
            <a:pPr marL="342900" lvl="0" indent="-342900" algn="l" rtl="0">
              <a:lnSpc>
                <a:spcPct val="100000"/>
              </a:lnSpc>
              <a:spcBef>
                <a:spcPts val="500"/>
              </a:spcBef>
              <a:spcAft>
                <a:spcPts val="0"/>
              </a:spcAft>
              <a:buClr>
                <a:schemeClr val="dk1"/>
              </a:buClr>
              <a:buSzPts val="1800"/>
              <a:buAutoNum type="arabicPeriod"/>
            </a:pPr>
            <a:r>
              <a:rPr lang="en-US" sz="1800" dirty="0">
                <a:solidFill>
                  <a:schemeClr val="tx1"/>
                </a:solidFill>
              </a:rPr>
              <a:t>Built-in flexibility to allow teachers to support students’ development as expert learners &amp; respond to instructional contexts</a:t>
            </a:r>
            <a:endParaRPr dirty="0">
              <a:solidFill>
                <a:schemeClr val="tx1"/>
              </a:solidFill>
            </a:endParaRPr>
          </a:p>
          <a:p>
            <a:pPr marL="342900" lvl="0" indent="-342900" algn="l" rtl="0">
              <a:lnSpc>
                <a:spcPct val="100000"/>
              </a:lnSpc>
              <a:spcBef>
                <a:spcPts val="500"/>
              </a:spcBef>
              <a:spcAft>
                <a:spcPts val="0"/>
              </a:spcAft>
              <a:buClr>
                <a:schemeClr val="dk1"/>
              </a:buClr>
              <a:buSzPts val="1800"/>
              <a:buAutoNum type="arabicPeriod"/>
            </a:pPr>
            <a:r>
              <a:rPr lang="en-US" sz="1800" dirty="0">
                <a:solidFill>
                  <a:schemeClr val="tx1"/>
                </a:solidFill>
              </a:rPr>
              <a:t>Alignment with State Standards for English Language Arts/Literacy &amp; English Language Development</a:t>
            </a:r>
            <a:endParaRPr dirty="0">
              <a:solidFill>
                <a:schemeClr val="tx1"/>
              </a:solidFill>
            </a:endParaRPr>
          </a:p>
          <a:p>
            <a:pPr marL="177800" lvl="0" indent="-63500" algn="l" rtl="0">
              <a:lnSpc>
                <a:spcPct val="100000"/>
              </a:lnSpc>
              <a:spcBef>
                <a:spcPts val="500"/>
              </a:spcBef>
              <a:spcAft>
                <a:spcPts val="0"/>
              </a:spcAft>
              <a:buClr>
                <a:schemeClr val="dk1"/>
              </a:buClr>
              <a:buSzPts val="1800"/>
              <a:buNone/>
            </a:pPr>
            <a:endParaRPr sz="1800" dirty="0"/>
          </a:p>
          <a:p>
            <a:pPr marL="177800" lvl="0" indent="-63500" algn="l" rtl="0">
              <a:lnSpc>
                <a:spcPct val="110000"/>
              </a:lnSpc>
              <a:spcBef>
                <a:spcPts val="0"/>
              </a:spcBef>
              <a:spcAft>
                <a:spcPts val="0"/>
              </a:spcAft>
              <a:buClr>
                <a:schemeClr val="dk1"/>
              </a:buClr>
              <a:buSzPts val="1800"/>
              <a:buNone/>
            </a:pPr>
            <a:endParaRPr sz="1800" b="1" dirty="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2304A-5B06-49F2-AADD-22BD4D6FF5B5}"/>
              </a:ext>
            </a:extLst>
          </p:cNvPr>
          <p:cNvSpPr>
            <a:spLocks noGrp="1"/>
          </p:cNvSpPr>
          <p:nvPr>
            <p:ph type="title"/>
          </p:nvPr>
        </p:nvSpPr>
        <p:spPr/>
        <p:txBody>
          <a:bodyPr/>
          <a:lstStyle/>
          <a:p>
            <a:r>
              <a:rPr lang="en-US" dirty="0"/>
              <a:t>Research on our successes over the past 20 years can be found at:</a:t>
            </a:r>
          </a:p>
        </p:txBody>
      </p:sp>
      <p:sp>
        <p:nvSpPr>
          <p:cNvPr id="3" name="Text Placeholder 2">
            <a:extLst>
              <a:ext uri="{FF2B5EF4-FFF2-40B4-BE49-F238E27FC236}">
                <a16:creationId xmlns:a16="http://schemas.microsoft.com/office/drawing/2014/main" id="{C2E4AFBC-7A48-42F6-B065-4A5E7FD75942}"/>
              </a:ext>
            </a:extLst>
          </p:cNvPr>
          <p:cNvSpPr>
            <a:spLocks noGrp="1"/>
          </p:cNvSpPr>
          <p:nvPr>
            <p:ph type="body" idx="1"/>
          </p:nvPr>
        </p:nvSpPr>
        <p:spPr/>
        <p:txBody>
          <a:bodyPr/>
          <a:lstStyle/>
          <a:p>
            <a:r>
              <a:rPr lang="en-US" dirty="0">
                <a:hlinkClick r:id="rId2"/>
              </a:rPr>
              <a:t>https://writing.csusuccess.org/about/research</a:t>
            </a:r>
            <a:endParaRPr lang="en-US" dirty="0"/>
          </a:p>
          <a:p>
            <a:endParaRPr lang="en-US" dirty="0"/>
          </a:p>
        </p:txBody>
      </p:sp>
    </p:spTree>
    <p:extLst>
      <p:ext uri="{BB962C8B-B14F-4D97-AF65-F5344CB8AC3E}">
        <p14:creationId xmlns:p14="http://schemas.microsoft.com/office/powerpoint/2010/main" val="342699813"/>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025" y="1495425"/>
            <a:ext cx="8782050" cy="3416320"/>
          </a:xfrm>
          <a:prstGeom prst="rect">
            <a:avLst/>
          </a:prstGeom>
        </p:spPr>
        <p:txBody>
          <a:bodyPr wrap="square">
            <a:spAutoFit/>
          </a:bodyPr>
          <a:lstStyle/>
          <a:p>
            <a:r>
              <a:rPr lang="en-US" sz="2400" dirty="0">
                <a:solidFill>
                  <a:schemeClr val="bg1"/>
                </a:solidFill>
              </a:rPr>
              <a:t>Goals for 4 days of ERWC Professional Learning: </a:t>
            </a:r>
            <a:r>
              <a:rPr lang="en-US" sz="2000" dirty="0">
                <a:solidFill>
                  <a:schemeClr val="bg1"/>
                </a:solidFill>
              </a:rPr>
              <a:t>to provide background in ERWC and its use with middle and high school students. We will share resources (online community, modules, research/best practices…) and strategies and pedagogy to make sure you feel confident teaching ERWC online this year and beyond.</a:t>
            </a:r>
          </a:p>
          <a:p>
            <a:endParaRPr lang="en-US" sz="2400" dirty="0"/>
          </a:p>
          <a:p>
            <a:endParaRPr lang="en-US" sz="2400" dirty="0"/>
          </a:p>
          <a:p>
            <a:r>
              <a:rPr lang="en-US" sz="2000" dirty="0">
                <a:solidFill>
                  <a:schemeClr val="accent1">
                    <a:lumMod val="75000"/>
                  </a:schemeClr>
                </a:solidFill>
              </a:rPr>
              <a:t>Familiarize yourselves with the ERWC professional learning site, modules (and mini modules), and the general principles behind the development and “bones” of the curriculum (the arc and template).</a:t>
            </a:r>
          </a:p>
        </p:txBody>
      </p:sp>
    </p:spTree>
    <p:extLst>
      <p:ext uri="{BB962C8B-B14F-4D97-AF65-F5344CB8AC3E}">
        <p14:creationId xmlns:p14="http://schemas.microsoft.com/office/powerpoint/2010/main" val="1936219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9"/>
          <p:cNvSpPr txBox="1">
            <a:spLocks noGrp="1"/>
          </p:cNvSpPr>
          <p:nvPr>
            <p:ph type="title"/>
          </p:nvPr>
        </p:nvSpPr>
        <p:spPr>
          <a:xfrm>
            <a:off x="1518745" y="635549"/>
            <a:ext cx="6847490" cy="685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dirty="0"/>
              <a:t>Setting Personal Learning Goals</a:t>
            </a:r>
            <a:endParaRPr dirty="0"/>
          </a:p>
        </p:txBody>
      </p:sp>
      <p:sp>
        <p:nvSpPr>
          <p:cNvPr id="704" name="Google Shape;704;p9"/>
          <p:cNvSpPr txBox="1">
            <a:spLocks noGrp="1"/>
          </p:cNvSpPr>
          <p:nvPr>
            <p:ph type="body" idx="1"/>
          </p:nvPr>
        </p:nvSpPr>
        <p:spPr>
          <a:xfrm>
            <a:off x="94594" y="1208690"/>
            <a:ext cx="9049406" cy="3682235"/>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360"/>
              </a:spcBef>
              <a:spcAft>
                <a:spcPts val="0"/>
              </a:spcAft>
              <a:buSzPts val="2600"/>
              <a:buChar char="•"/>
            </a:pPr>
            <a:r>
              <a:rPr lang="en-US" sz="2600" dirty="0"/>
              <a:t>At the end of a 4 day professional learning sequence, teachers should be prepared to teach ERWC modules</a:t>
            </a:r>
            <a:endParaRPr sz="2600" dirty="0"/>
          </a:p>
          <a:p>
            <a:pPr marL="457200" lvl="0" indent="-393700" algn="l" rtl="0">
              <a:lnSpc>
                <a:spcPct val="100000"/>
              </a:lnSpc>
              <a:spcBef>
                <a:spcPts val="0"/>
              </a:spcBef>
              <a:spcAft>
                <a:spcPts val="0"/>
              </a:spcAft>
              <a:buSzPts val="2600"/>
              <a:buChar char="•"/>
            </a:pPr>
            <a:r>
              <a:rPr lang="en-US" sz="2600" dirty="0"/>
              <a:t>After scanning the ERWC key principles and course description, generate 1 or 2 personal learning goals for today.</a:t>
            </a:r>
            <a:endParaRPr sz="2600" dirty="0"/>
          </a:p>
        </p:txBody>
      </p:sp>
      <p:pic>
        <p:nvPicPr>
          <p:cNvPr id="4" name="Google Shape;672;p3"/>
          <p:cNvPicPr preferRelativeResize="0"/>
          <p:nvPr/>
        </p:nvPicPr>
        <p:blipFill rotWithShape="1">
          <a:blip r:embed="rId3">
            <a:alphaModFix/>
          </a:blip>
          <a:srcRect b="6191"/>
          <a:stretch/>
        </p:blipFill>
        <p:spPr>
          <a:xfrm>
            <a:off x="2163899" y="3026215"/>
            <a:ext cx="4816202" cy="211728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2"/>
          <p:cNvSpPr txBox="1">
            <a:spLocks noGrp="1"/>
          </p:cNvSpPr>
          <p:nvPr>
            <p:ph type="ctrTitle" idx="4294967295"/>
          </p:nvPr>
        </p:nvSpPr>
        <p:spPr>
          <a:xfrm>
            <a:off x="0" y="1885949"/>
            <a:ext cx="9144000" cy="2360229"/>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400"/>
              <a:buFont typeface="Arial"/>
              <a:buNone/>
            </a:pPr>
            <a:br>
              <a:rPr lang="en-US" sz="3600" b="1" i="0" u="none" strike="noStrike" cap="none" dirty="0">
                <a:solidFill>
                  <a:schemeClr val="lt1"/>
                </a:solidFill>
                <a:latin typeface="Arial"/>
                <a:ea typeface="Arial"/>
                <a:cs typeface="Arial"/>
                <a:sym typeface="Arial"/>
              </a:rPr>
            </a:br>
            <a:r>
              <a:rPr lang="en-US" sz="3600" b="1" i="0" u="none" strike="noStrike" cap="none" dirty="0">
                <a:solidFill>
                  <a:schemeClr val="lt1"/>
                </a:solidFill>
                <a:latin typeface="Arial"/>
                <a:ea typeface="Arial"/>
                <a:cs typeface="Arial"/>
                <a:sym typeface="Arial"/>
              </a:rPr>
              <a:t>Experiencing ERWC Pedagogy and Rhetorical Thinking as a Learner: Synchronous and asynchronous responsibilities</a:t>
            </a:r>
            <a:br>
              <a:rPr lang="en-US" sz="3600" b="1" i="0" u="none" strike="noStrike" cap="none" dirty="0">
                <a:solidFill>
                  <a:schemeClr val="lt1"/>
                </a:solidFill>
                <a:latin typeface="Arial"/>
                <a:ea typeface="Arial"/>
                <a:cs typeface="Arial"/>
                <a:sym typeface="Arial"/>
              </a:rPr>
            </a:br>
            <a:endParaRPr sz="3600" b="1" i="0" u="none" strike="noStrike" cap="none" dirty="0">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6.googleusercontent.com/FBGqsNv2lq-HL0ME7D8Ze2geZZEOWfeyTEl-tRZiAi59mt2jMRFd-DHq-JOYRBpZBgUpJkKkT6FHACWLIbOLZUoqh4ccSPA_XqsSXvfX18-YR4NnqH3K7l5lSxgRoD1jqjebFdM4YIrD_5it1MODZOwv-A=s2048">
            <a:extLst>
              <a:ext uri="{FF2B5EF4-FFF2-40B4-BE49-F238E27FC236}">
                <a16:creationId xmlns:a16="http://schemas.microsoft.com/office/drawing/2014/main" id="{0A758A25-C3D5-4919-AD7F-0D4F53DE4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670998"/>
            <a:ext cx="8620125" cy="4472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126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5.googleusercontent.com/pAu-nEElJlwRbiB8DptzhZnYudYFXohgxtH6CTXWzh5wMpn_05WOFT6H0QmnzeAyeL5MfJIyFQVnjKGxWKRt0GoohX2e-9j7o_VtdDmeuF02bI68S_XTc0TUg17q-CfyGnY5cZzQlpgdxgNGR41tGakuaw=s2048">
            <a:extLst>
              <a:ext uri="{FF2B5EF4-FFF2-40B4-BE49-F238E27FC236}">
                <a16:creationId xmlns:a16="http://schemas.microsoft.com/office/drawing/2014/main" id="{ECE519C1-C8F3-4855-9AC0-DB3806F06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12" y="703891"/>
            <a:ext cx="9025588" cy="4439609"/>
          </a:xfrm>
          <a:prstGeom prst="rect">
            <a:avLst/>
          </a:prstGeom>
          <a:solidFill>
            <a:schemeClr val="accent1">
              <a:lumMod val="20000"/>
              <a:lumOff val="80000"/>
            </a:schemeClr>
          </a:solidFill>
        </p:spPr>
      </p:pic>
    </p:spTree>
    <p:extLst>
      <p:ext uri="{BB962C8B-B14F-4D97-AF65-F5344CB8AC3E}">
        <p14:creationId xmlns:p14="http://schemas.microsoft.com/office/powerpoint/2010/main" val="2918602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pic>
        <p:nvPicPr>
          <p:cNvPr id="793" name="Google Shape;793;p45" descr="ARC.jpg"/>
          <p:cNvPicPr preferRelativeResize="0"/>
          <p:nvPr/>
        </p:nvPicPr>
        <p:blipFill rotWithShape="1">
          <a:blip r:embed="rId3">
            <a:alphaModFix/>
          </a:blip>
          <a:srcRect/>
          <a:stretch/>
        </p:blipFill>
        <p:spPr>
          <a:xfrm>
            <a:off x="152400" y="-82642"/>
            <a:ext cx="8839200" cy="5341676"/>
          </a:xfrm>
          <a:prstGeom prst="rect">
            <a:avLst/>
          </a:prstGeom>
          <a:solidFill>
            <a:srgbClr val="000000"/>
          </a:solidFill>
          <a:ln w="444500" cap="sq" cmpd="sng">
            <a:solidFill>
              <a:srgbClr val="000000"/>
            </a:solidFill>
            <a:prstDash val="solid"/>
            <a:miter lim="800000"/>
            <a:headEnd type="none" w="sm" len="sm"/>
            <a:tailEnd type="none" w="sm" len="sm"/>
          </a:ln>
          <a:effectLst>
            <a:outerShdw blurRad="254000" dist="190500" dir="2700000" sy="90000" algn="bl" rotWithShape="0">
              <a:srgbClr val="000000">
                <a:alpha val="40000"/>
              </a:srgbClr>
            </a:outerShdw>
          </a:effectLst>
        </p:spPr>
      </p:pic>
      <p:sp>
        <p:nvSpPr>
          <p:cNvPr id="2" name="TextBox 1">
            <a:extLst>
              <a:ext uri="{FF2B5EF4-FFF2-40B4-BE49-F238E27FC236}">
                <a16:creationId xmlns:a16="http://schemas.microsoft.com/office/drawing/2014/main" id="{32951533-E202-414A-8023-10EBF7F159CC}"/>
              </a:ext>
            </a:extLst>
          </p:cNvPr>
          <p:cNvSpPr txBox="1"/>
          <p:nvPr/>
        </p:nvSpPr>
        <p:spPr>
          <a:xfrm>
            <a:off x="2874768" y="2571750"/>
            <a:ext cx="3387885" cy="2462213"/>
          </a:xfrm>
          <a:prstGeom prst="rect">
            <a:avLst/>
          </a:prstGeom>
          <a:noFill/>
        </p:spPr>
        <p:txBody>
          <a:bodyPr wrap="square" rtlCol="0">
            <a:spAutoFit/>
          </a:bodyPr>
          <a:lstStyle/>
          <a:p>
            <a:r>
              <a:rPr lang="en-US" sz="1800" dirty="0"/>
              <a:t>•How might you help teachers build a conscious awareness of the process for engaging with, responding to, and writing a text, as outlined in the Arc and the Assignment Template, for students in your classroom? </a:t>
            </a:r>
          </a:p>
          <a:p>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4"/>
          <p:cNvSpPr txBox="1">
            <a:spLocks noGrp="1"/>
          </p:cNvSpPr>
          <p:nvPr>
            <p:ph type="title"/>
          </p:nvPr>
        </p:nvSpPr>
        <p:spPr>
          <a:xfrm>
            <a:off x="3809999" y="0"/>
            <a:ext cx="4219575" cy="685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dirty="0"/>
              <a:t>   Agenda</a:t>
            </a:r>
            <a:endParaRPr dirty="0"/>
          </a:p>
        </p:txBody>
      </p:sp>
      <p:sp>
        <p:nvSpPr>
          <p:cNvPr id="679" name="Google Shape;679;p4"/>
          <p:cNvSpPr txBox="1">
            <a:spLocks noGrp="1"/>
          </p:cNvSpPr>
          <p:nvPr>
            <p:ph type="body" idx="1"/>
          </p:nvPr>
        </p:nvSpPr>
        <p:spPr>
          <a:xfrm>
            <a:off x="0" y="828675"/>
            <a:ext cx="9144000" cy="3714900"/>
          </a:xfrm>
          <a:prstGeom prst="rect">
            <a:avLst/>
          </a:prstGeom>
          <a:noFill/>
          <a:ln>
            <a:noFill/>
          </a:ln>
        </p:spPr>
        <p:txBody>
          <a:bodyPr spcFirstLastPara="1" wrap="square" lIns="91425" tIns="45700" rIns="91425" bIns="45700" anchor="t" anchorCtr="0">
            <a:noAutofit/>
          </a:bodyPr>
          <a:lstStyle/>
          <a:p>
            <a:r>
              <a:rPr lang="en-US" sz="2400" dirty="0"/>
              <a:t>Welcome, introductions (5 min)</a:t>
            </a:r>
          </a:p>
          <a:p>
            <a:r>
              <a:rPr lang="en-US" sz="2400" dirty="0"/>
              <a:t>Where we have been, where are now, where are we going? (ERWC history, goals, mission, EAP) (15 min)</a:t>
            </a:r>
          </a:p>
          <a:p>
            <a:r>
              <a:rPr lang="en-US" sz="2400" dirty="0"/>
              <a:t>Trying it on: ERWC in practice (70 min)</a:t>
            </a:r>
          </a:p>
          <a:p>
            <a:r>
              <a:rPr lang="en-US" sz="2400" dirty="0"/>
              <a:t>a. Where materials are housed</a:t>
            </a:r>
          </a:p>
          <a:p>
            <a:r>
              <a:rPr lang="en-US" sz="2400" dirty="0"/>
              <a:t>b. Template and ARC</a:t>
            </a:r>
          </a:p>
          <a:p>
            <a:r>
              <a:rPr lang="en-US" sz="2400" dirty="0"/>
              <a:t>c. Modules: what they are, how to use them, affordances</a:t>
            </a:r>
          </a:p>
          <a:p>
            <a:pPr lvl="1"/>
            <a:r>
              <a:rPr lang="en-US" sz="2400" dirty="0"/>
              <a:t>1) mini module</a:t>
            </a:r>
          </a:p>
          <a:p>
            <a:pPr lvl="1"/>
            <a:r>
              <a:rPr lang="en-US" sz="2400" dirty="0"/>
              <a:t>2) Full length module</a:t>
            </a:r>
          </a:p>
          <a:p>
            <a:r>
              <a:rPr lang="en-US" sz="2400" dirty="0"/>
              <a:t>d. Features and extra learning about ERWC</a:t>
            </a:r>
          </a:p>
          <a:p>
            <a:pPr marL="234950" lvl="0" indent="-234950" algn="l" rtl="0">
              <a:lnSpc>
                <a:spcPct val="150000"/>
              </a:lnSpc>
              <a:spcBef>
                <a:spcPts val="360"/>
              </a:spcBef>
              <a:spcAft>
                <a:spcPts val="0"/>
              </a:spcAft>
              <a:buClr>
                <a:schemeClr val="lt2"/>
              </a:buClr>
              <a:buSzPts val="1800"/>
              <a:buChar char="•"/>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g5db7f66693_0_933"/>
          <p:cNvSpPr txBox="1">
            <a:spLocks noGrp="1"/>
          </p:cNvSpPr>
          <p:nvPr>
            <p:ph type="ctrTitle" idx="4294967295"/>
          </p:nvPr>
        </p:nvSpPr>
        <p:spPr>
          <a:xfrm>
            <a:off x="0" y="2486025"/>
            <a:ext cx="9144000" cy="1257300"/>
          </a:xfrm>
          <a:prstGeom prst="rect">
            <a:avLst/>
          </a:prstGeom>
          <a:noFill/>
          <a:ln>
            <a:noFill/>
          </a:ln>
        </p:spPr>
        <p:txBody>
          <a:bodyPr spcFirstLastPara="1" wrap="square" lIns="91425" tIns="45700" rIns="91425" bIns="45700" anchor="b" anchorCtr="0">
            <a:noAutofit/>
          </a:bodyPr>
          <a:lstStyle/>
          <a:p>
            <a:pPr algn="ctr"/>
            <a:r>
              <a:rPr lang="en-US" sz="3600" dirty="0"/>
              <a:t>Trying it on: ERWC in practice (80-90 m)</a:t>
            </a:r>
            <a:br>
              <a:rPr lang="en-US" sz="3600" dirty="0"/>
            </a:br>
            <a:br>
              <a:rPr lang="en-US" sz="3600" dirty="0"/>
            </a:br>
            <a:r>
              <a:rPr lang="en-US" sz="3600" b="1" i="0" u="none" strike="noStrike" cap="none" dirty="0">
                <a:solidFill>
                  <a:schemeClr val="lt1"/>
                </a:solidFill>
                <a:latin typeface="Arial"/>
                <a:ea typeface="Arial"/>
                <a:cs typeface="Arial"/>
                <a:sym typeface="Arial"/>
              </a:rPr>
              <a:t>Learning about Rhetoric</a:t>
            </a:r>
            <a:br>
              <a:rPr lang="en-US" sz="3600" b="1" i="0" u="none" strike="noStrike" cap="none" dirty="0">
                <a:solidFill>
                  <a:schemeClr val="lt1"/>
                </a:solidFill>
                <a:latin typeface="Arial"/>
                <a:ea typeface="Arial"/>
                <a:cs typeface="Arial"/>
                <a:sym typeface="Arial"/>
              </a:rPr>
            </a:br>
            <a:endParaRPr sz="3600" b="1" i="0" u="none" strike="noStrike" cap="none" dirty="0">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g5db7f66693_0_975"/>
          <p:cNvSpPr txBox="1">
            <a:spLocks noGrp="1"/>
          </p:cNvSpPr>
          <p:nvPr>
            <p:ph type="title"/>
          </p:nvPr>
        </p:nvSpPr>
        <p:spPr>
          <a:xfrm>
            <a:off x="1143000" y="1885950"/>
            <a:ext cx="2590800" cy="1314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3600"/>
              <a:t> Rhetorical </a:t>
            </a:r>
            <a:br>
              <a:rPr lang="en-US" sz="3600"/>
            </a:br>
            <a:r>
              <a:rPr lang="en-US" sz="3600"/>
              <a:t> Triangle</a:t>
            </a:r>
            <a:endParaRPr/>
          </a:p>
        </p:txBody>
      </p:sp>
      <p:sp>
        <p:nvSpPr>
          <p:cNvPr id="907" name="Google Shape;907;g5db7f66693_0_975"/>
          <p:cNvSpPr txBox="1">
            <a:spLocks noGrp="1"/>
          </p:cNvSpPr>
          <p:nvPr>
            <p:ph type="body" idx="1"/>
          </p:nvPr>
        </p:nvSpPr>
        <p:spPr>
          <a:xfrm>
            <a:off x="5211725" y="1295335"/>
            <a:ext cx="1524000" cy="42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2"/>
              </a:buClr>
              <a:buSzPts val="1800"/>
              <a:buNone/>
            </a:pPr>
            <a:r>
              <a:rPr lang="en-US" sz="1800" b="1"/>
              <a:t>Text/Logos</a:t>
            </a:r>
            <a:endParaRPr/>
          </a:p>
        </p:txBody>
      </p:sp>
      <p:sp>
        <p:nvSpPr>
          <p:cNvPr id="908" name="Google Shape;908;g5db7f66693_0_975"/>
          <p:cNvSpPr/>
          <p:nvPr/>
        </p:nvSpPr>
        <p:spPr>
          <a:xfrm>
            <a:off x="4114800" y="1724025"/>
            <a:ext cx="3505200" cy="2743200"/>
          </a:xfrm>
          <a:prstGeom prst="triangle">
            <a:avLst>
              <a:gd name="adj" fmla="val 50000"/>
            </a:avLst>
          </a:prstGeom>
          <a:solidFill>
            <a:srgbClr val="D3D9E6"/>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p:txBody>
      </p:sp>
      <p:sp>
        <p:nvSpPr>
          <p:cNvPr id="909" name="Google Shape;909;g5db7f66693_0_975"/>
          <p:cNvSpPr txBox="1"/>
          <p:nvPr/>
        </p:nvSpPr>
        <p:spPr>
          <a:xfrm>
            <a:off x="2438400" y="4552950"/>
            <a:ext cx="68580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         Author/Speaker/Ethos		          Audience/Pathos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g5db7f66693_0_983"/>
          <p:cNvSpPr txBox="1">
            <a:spLocks noGrp="1"/>
          </p:cNvSpPr>
          <p:nvPr>
            <p:ph type="title"/>
          </p:nvPr>
        </p:nvSpPr>
        <p:spPr>
          <a:xfrm>
            <a:off x="0" y="819150"/>
            <a:ext cx="9144000" cy="685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   Author’s Rhetorical Situation</a:t>
            </a:r>
            <a:endParaRPr/>
          </a:p>
        </p:txBody>
      </p:sp>
      <p:sp>
        <p:nvSpPr>
          <p:cNvPr id="916" name="Google Shape;916;g5db7f66693_0_983"/>
          <p:cNvSpPr txBox="1">
            <a:spLocks noGrp="1"/>
          </p:cNvSpPr>
          <p:nvPr>
            <p:ph type="body" idx="1"/>
          </p:nvPr>
        </p:nvSpPr>
        <p:spPr>
          <a:xfrm>
            <a:off x="1524000" y="1717445"/>
            <a:ext cx="4876800" cy="2857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2"/>
              </a:buClr>
              <a:buSzPts val="2400"/>
              <a:buNone/>
            </a:pPr>
            <a:r>
              <a:rPr lang="en-US" sz="2400" dirty="0"/>
              <a:t>Logos		             Text</a:t>
            </a:r>
            <a:endParaRPr dirty="0"/>
          </a:p>
          <a:p>
            <a:pPr marL="0" lvl="0" indent="0" algn="l" rtl="0">
              <a:lnSpc>
                <a:spcPct val="100000"/>
              </a:lnSpc>
              <a:spcBef>
                <a:spcPts val="480"/>
              </a:spcBef>
              <a:spcAft>
                <a:spcPts val="0"/>
              </a:spcAft>
              <a:buClr>
                <a:schemeClr val="lt2"/>
              </a:buClr>
              <a:buSzPts val="2400"/>
              <a:buNone/>
            </a:pPr>
            <a:endParaRPr sz="2400" dirty="0"/>
          </a:p>
          <a:p>
            <a:pPr marL="0" lvl="0" indent="0" algn="l" rtl="0">
              <a:lnSpc>
                <a:spcPct val="100000"/>
              </a:lnSpc>
              <a:spcBef>
                <a:spcPts val="480"/>
              </a:spcBef>
              <a:spcAft>
                <a:spcPts val="0"/>
              </a:spcAft>
              <a:buClr>
                <a:schemeClr val="lt2"/>
              </a:buClr>
              <a:buSzPts val="2400"/>
              <a:buNone/>
            </a:pPr>
            <a:r>
              <a:rPr lang="en-US" sz="2400" dirty="0"/>
              <a:t>Ethos		              Author </a:t>
            </a:r>
            <a:endParaRPr dirty="0"/>
          </a:p>
          <a:p>
            <a:pPr marL="0" lvl="0" indent="0" algn="l" rtl="0">
              <a:lnSpc>
                <a:spcPct val="100000"/>
              </a:lnSpc>
              <a:spcBef>
                <a:spcPts val="480"/>
              </a:spcBef>
              <a:spcAft>
                <a:spcPts val="0"/>
              </a:spcAft>
              <a:buClr>
                <a:schemeClr val="lt2"/>
              </a:buClr>
              <a:buSzPts val="2400"/>
              <a:buNone/>
            </a:pPr>
            <a:endParaRPr sz="2400" dirty="0">
              <a:solidFill>
                <a:srgbClr val="3A3733"/>
              </a:solidFill>
            </a:endParaRPr>
          </a:p>
          <a:p>
            <a:pPr marL="0" lvl="0" indent="0" algn="l" rtl="0">
              <a:lnSpc>
                <a:spcPct val="100000"/>
              </a:lnSpc>
              <a:spcBef>
                <a:spcPts val="480"/>
              </a:spcBef>
              <a:spcAft>
                <a:spcPts val="0"/>
              </a:spcAft>
              <a:buClr>
                <a:schemeClr val="lt2"/>
              </a:buClr>
              <a:buSzPts val="2400"/>
              <a:buNone/>
            </a:pPr>
            <a:r>
              <a:rPr lang="en-US" sz="2400" dirty="0"/>
              <a:t>Pathos		   Audience</a:t>
            </a:r>
            <a:endParaRPr dirty="0"/>
          </a:p>
        </p:txBody>
      </p:sp>
      <p:sp>
        <p:nvSpPr>
          <p:cNvPr id="917" name="Google Shape;917;g5db7f66693_0_983"/>
          <p:cNvSpPr/>
          <p:nvPr/>
        </p:nvSpPr>
        <p:spPr>
          <a:xfrm>
            <a:off x="3009031" y="1754570"/>
            <a:ext cx="1196400" cy="408300"/>
          </a:xfrm>
          <a:prstGeom prst="rightArrow">
            <a:avLst>
              <a:gd name="adj1" fmla="val 50000"/>
              <a:gd name="adj2"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p:txBody>
      </p:sp>
      <p:sp>
        <p:nvSpPr>
          <p:cNvPr id="918" name="Google Shape;918;g5db7f66693_0_983"/>
          <p:cNvSpPr/>
          <p:nvPr/>
        </p:nvSpPr>
        <p:spPr>
          <a:xfrm>
            <a:off x="3009031" y="2608295"/>
            <a:ext cx="1219200" cy="453300"/>
          </a:xfrm>
          <a:prstGeom prst="rightArrow">
            <a:avLst>
              <a:gd name="adj1" fmla="val 50000"/>
              <a:gd name="adj2"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p:txBody>
      </p:sp>
      <p:sp>
        <p:nvSpPr>
          <p:cNvPr id="919" name="Google Shape;919;g5db7f66693_0_983"/>
          <p:cNvSpPr/>
          <p:nvPr/>
        </p:nvSpPr>
        <p:spPr>
          <a:xfrm>
            <a:off x="3020431" y="3455732"/>
            <a:ext cx="1196400" cy="455100"/>
          </a:xfrm>
          <a:prstGeom prst="rightArrow">
            <a:avLst>
              <a:gd name="adj1" fmla="val 50000"/>
              <a:gd name="adj2"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p:txBody>
      </p:sp>
      <p:graphicFrame>
        <p:nvGraphicFramePr>
          <p:cNvPr id="8" name="Google Shape;950;g5db7f66693_0_1012"/>
          <p:cNvGraphicFramePr/>
          <p:nvPr>
            <p:extLst>
              <p:ext uri="{D42A27DB-BD31-4B8C-83A1-F6EECF244321}">
                <p14:modId xmlns:p14="http://schemas.microsoft.com/office/powerpoint/2010/main" val="711529399"/>
              </p:ext>
            </p:extLst>
          </p:nvPr>
        </p:nvGraphicFramePr>
        <p:xfrm>
          <a:off x="677917" y="4264372"/>
          <a:ext cx="8001000" cy="1285260"/>
        </p:xfrm>
        <a:graphic>
          <a:graphicData uri="http://schemas.openxmlformats.org/drawingml/2006/table">
            <a:tbl>
              <a:tblPr firstRow="1" bandRow="1">
                <a:noFill/>
                <a:tableStyleId>{C9070274-DA84-4EE7-9C8C-2285308125DA}</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Author’s choices</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t>Specific</a:t>
                      </a:r>
                      <a:r>
                        <a:rPr lang="en-US" sz="1800" u="none" strike="noStrike" cap="none"/>
                        <a:t> effects on a </a:t>
                      </a:r>
                      <a:r>
                        <a:rPr lang="en-US" sz="1800" u="sng" strike="noStrike" cap="none"/>
                        <a:t>particular</a:t>
                      </a:r>
                      <a:r>
                        <a:rPr lang="en-US" sz="1800" u="none" strike="noStrike" cap="none"/>
                        <a:t> audience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How those effects serve the author’s purpose</a:t>
                      </a: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g5db7f66693_0_992"/>
          <p:cNvSpPr txBox="1">
            <a:spLocks noGrp="1"/>
          </p:cNvSpPr>
          <p:nvPr>
            <p:ph type="title"/>
          </p:nvPr>
        </p:nvSpPr>
        <p:spPr>
          <a:xfrm>
            <a:off x="0" y="819150"/>
            <a:ext cx="9144000" cy="685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   Message</a:t>
            </a:r>
            <a:endParaRPr/>
          </a:p>
        </p:txBody>
      </p:sp>
      <p:sp>
        <p:nvSpPr>
          <p:cNvPr id="926" name="Google Shape;926;g5db7f66693_0_992"/>
          <p:cNvSpPr txBox="1">
            <a:spLocks noGrp="1"/>
          </p:cNvSpPr>
          <p:nvPr>
            <p:ph type="body" idx="1"/>
          </p:nvPr>
        </p:nvSpPr>
        <p:spPr>
          <a:xfrm>
            <a:off x="381000" y="1504950"/>
            <a:ext cx="8305800" cy="20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2"/>
              </a:buClr>
              <a:buSzPts val="2400"/>
              <a:buNone/>
            </a:pPr>
            <a:r>
              <a:rPr lang="en-US" sz="2400" b="1" i="1"/>
              <a:t>Logos</a:t>
            </a:r>
            <a:endParaRPr/>
          </a:p>
          <a:p>
            <a:pPr marL="0" lvl="0" indent="0" algn="l" rtl="0">
              <a:lnSpc>
                <a:spcPct val="100000"/>
              </a:lnSpc>
              <a:spcBef>
                <a:spcPts val="480"/>
              </a:spcBef>
              <a:spcAft>
                <a:spcPts val="0"/>
              </a:spcAft>
              <a:buClr>
                <a:schemeClr val="lt2"/>
              </a:buClr>
              <a:buSzPts val="2400"/>
              <a:buNone/>
            </a:pPr>
            <a:r>
              <a:rPr lang="en-US" sz="2400"/>
              <a:t>How can I make the argument internally consistent and logical? How can I find the best reasons </a:t>
            </a:r>
            <a:r>
              <a:rPr lang="en-US" sz="2400" i="1"/>
              <a:t>for this audience </a:t>
            </a:r>
            <a:r>
              <a:rPr lang="en-US" sz="2400"/>
              <a:t>and support them with the evidence </a:t>
            </a:r>
            <a:r>
              <a:rPr lang="en-US" sz="2400" i="1"/>
              <a:t>this audience will find most convincing</a:t>
            </a:r>
            <a:r>
              <a:rPr lang="en-US" sz="2400"/>
              <a:t>?</a:t>
            </a:r>
            <a:endParaRPr/>
          </a:p>
          <a:p>
            <a:pPr marL="0" lvl="0" indent="0" algn="l" rtl="0">
              <a:lnSpc>
                <a:spcPct val="100000"/>
              </a:lnSpc>
              <a:spcBef>
                <a:spcPts val="560"/>
              </a:spcBef>
              <a:spcAft>
                <a:spcPts val="0"/>
              </a:spcAft>
              <a:buClr>
                <a:schemeClr val="lt2"/>
              </a:buClr>
              <a:buSzPts val="2800"/>
              <a:buNone/>
            </a:pPr>
            <a:endParaRPr/>
          </a:p>
        </p:txBody>
      </p:sp>
      <p:pic>
        <p:nvPicPr>
          <p:cNvPr id="927" name="Google Shape;927;g5db7f66693_0_992"/>
          <p:cNvPicPr preferRelativeResize="0"/>
          <p:nvPr/>
        </p:nvPicPr>
        <p:blipFill rotWithShape="1">
          <a:blip r:embed="rId3">
            <a:alphaModFix/>
          </a:blip>
          <a:srcRect/>
          <a:stretch/>
        </p:blipFill>
        <p:spPr>
          <a:xfrm>
            <a:off x="5223933" y="3240617"/>
            <a:ext cx="2720340" cy="170021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g5db7f66693_0_999"/>
          <p:cNvSpPr txBox="1">
            <a:spLocks noGrp="1"/>
          </p:cNvSpPr>
          <p:nvPr>
            <p:ph type="title"/>
          </p:nvPr>
        </p:nvSpPr>
        <p:spPr>
          <a:xfrm>
            <a:off x="0" y="819150"/>
            <a:ext cx="9144000" cy="685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   Writer or Speaker</a:t>
            </a:r>
            <a:endParaRPr/>
          </a:p>
        </p:txBody>
      </p:sp>
      <p:sp>
        <p:nvSpPr>
          <p:cNvPr id="934" name="Google Shape;934;g5db7f66693_0_999"/>
          <p:cNvSpPr txBox="1">
            <a:spLocks noGrp="1"/>
          </p:cNvSpPr>
          <p:nvPr>
            <p:ph type="body" idx="1"/>
          </p:nvPr>
        </p:nvSpPr>
        <p:spPr>
          <a:xfrm>
            <a:off x="381000" y="1504950"/>
            <a:ext cx="8229600" cy="1676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2"/>
              </a:buClr>
              <a:buSzPts val="2400"/>
              <a:buNone/>
            </a:pPr>
            <a:r>
              <a:rPr lang="en-US" sz="2400" b="1" i="1"/>
              <a:t>Ethos</a:t>
            </a:r>
            <a:endParaRPr/>
          </a:p>
          <a:p>
            <a:pPr marL="0" lvl="0" indent="0" algn="l" rtl="0">
              <a:lnSpc>
                <a:spcPct val="100000"/>
              </a:lnSpc>
              <a:spcBef>
                <a:spcPts val="480"/>
              </a:spcBef>
              <a:spcAft>
                <a:spcPts val="0"/>
              </a:spcAft>
              <a:buClr>
                <a:schemeClr val="lt2"/>
              </a:buClr>
              <a:buSzPts val="2400"/>
              <a:buNone/>
            </a:pPr>
            <a:r>
              <a:rPr lang="en-US" sz="2400"/>
              <a:t>How can I present myself effectively </a:t>
            </a:r>
            <a:r>
              <a:rPr lang="en-US" sz="2400" i="1"/>
              <a:t>for this audience</a:t>
            </a:r>
            <a:r>
              <a:rPr lang="en-US" sz="2400"/>
              <a:t>? How can I make it more likely that </a:t>
            </a:r>
            <a:r>
              <a:rPr lang="en-US" sz="2400" i="1"/>
              <a:t>this audience </a:t>
            </a:r>
            <a:r>
              <a:rPr lang="en-US" sz="2400"/>
              <a:t>will find me credible and trustworthy?</a:t>
            </a:r>
            <a:endParaRPr/>
          </a:p>
          <a:p>
            <a:pPr marL="234950" lvl="0" indent="-57150" algn="l" rtl="0">
              <a:lnSpc>
                <a:spcPct val="100000"/>
              </a:lnSpc>
              <a:spcBef>
                <a:spcPts val="560"/>
              </a:spcBef>
              <a:spcAft>
                <a:spcPts val="0"/>
              </a:spcAft>
              <a:buClr>
                <a:schemeClr val="lt2"/>
              </a:buClr>
              <a:buSzPts val="28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g5db7f66693_0_1005"/>
          <p:cNvSpPr txBox="1">
            <a:spLocks noGrp="1"/>
          </p:cNvSpPr>
          <p:nvPr>
            <p:ph type="title"/>
          </p:nvPr>
        </p:nvSpPr>
        <p:spPr>
          <a:xfrm>
            <a:off x="0" y="742950"/>
            <a:ext cx="9144000" cy="685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   Audience</a:t>
            </a:r>
            <a:endParaRPr/>
          </a:p>
        </p:txBody>
      </p:sp>
      <p:sp>
        <p:nvSpPr>
          <p:cNvPr id="941" name="Google Shape;941;g5db7f66693_0_1005"/>
          <p:cNvSpPr txBox="1">
            <a:spLocks noGrp="1"/>
          </p:cNvSpPr>
          <p:nvPr>
            <p:ph type="body" idx="1"/>
          </p:nvPr>
        </p:nvSpPr>
        <p:spPr>
          <a:xfrm>
            <a:off x="381000" y="1504950"/>
            <a:ext cx="8382000" cy="182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2"/>
              </a:buClr>
              <a:buSzPts val="2400"/>
              <a:buNone/>
            </a:pPr>
            <a:r>
              <a:rPr lang="en-US" sz="2400" b="1" i="1"/>
              <a:t>Pathos</a:t>
            </a:r>
            <a:endParaRPr/>
          </a:p>
          <a:p>
            <a:pPr marL="0" lvl="0" indent="0" algn="l" rtl="0">
              <a:lnSpc>
                <a:spcPct val="100000"/>
              </a:lnSpc>
              <a:spcBef>
                <a:spcPts val="480"/>
              </a:spcBef>
              <a:spcAft>
                <a:spcPts val="0"/>
              </a:spcAft>
              <a:buClr>
                <a:schemeClr val="lt2"/>
              </a:buClr>
              <a:buSzPts val="2400"/>
              <a:buNone/>
            </a:pPr>
            <a:r>
              <a:rPr lang="en-US" sz="2400"/>
              <a:t>How can I make the reader open to my message? How can I best appeal to the reader’s values and interests? How can I engage my readers emotionally and imaginatively?</a:t>
            </a:r>
            <a:endParaRPr/>
          </a:p>
          <a:p>
            <a:pPr marL="234950" lvl="0" indent="-57150" algn="l" rtl="0">
              <a:lnSpc>
                <a:spcPct val="100000"/>
              </a:lnSpc>
              <a:spcBef>
                <a:spcPts val="560"/>
              </a:spcBef>
              <a:spcAft>
                <a:spcPts val="0"/>
              </a:spcAft>
              <a:buClr>
                <a:schemeClr val="lt2"/>
              </a:buClr>
              <a:buSzPts val="2800"/>
              <a:buNone/>
            </a:pPr>
            <a:endParaRPr/>
          </a:p>
        </p:txBody>
      </p:sp>
      <p:pic>
        <p:nvPicPr>
          <p:cNvPr id="942" name="Google Shape;942;g5db7f66693_0_1005"/>
          <p:cNvPicPr preferRelativeResize="0"/>
          <p:nvPr/>
        </p:nvPicPr>
        <p:blipFill rotWithShape="1">
          <a:blip r:embed="rId3">
            <a:alphaModFix/>
          </a:blip>
          <a:srcRect/>
          <a:stretch/>
        </p:blipFill>
        <p:spPr>
          <a:xfrm>
            <a:off x="6629400" y="3257550"/>
            <a:ext cx="1648558" cy="12858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g5db7f66693_0_1012"/>
          <p:cNvSpPr txBox="1">
            <a:spLocks noGrp="1"/>
          </p:cNvSpPr>
          <p:nvPr>
            <p:ph type="title"/>
          </p:nvPr>
        </p:nvSpPr>
        <p:spPr>
          <a:xfrm>
            <a:off x="-16669" y="819150"/>
            <a:ext cx="9144000" cy="685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   Logos, Ethos, Pathos</a:t>
            </a:r>
            <a:endParaRPr/>
          </a:p>
        </p:txBody>
      </p:sp>
      <p:sp>
        <p:nvSpPr>
          <p:cNvPr id="949" name="Google Shape;949;g5db7f66693_0_1012"/>
          <p:cNvSpPr txBox="1">
            <a:spLocks noGrp="1"/>
          </p:cNvSpPr>
          <p:nvPr>
            <p:ph type="body" idx="1"/>
          </p:nvPr>
        </p:nvSpPr>
        <p:spPr>
          <a:xfrm>
            <a:off x="304800" y="1581150"/>
            <a:ext cx="7924800" cy="2971800"/>
          </a:xfrm>
          <a:prstGeom prst="rect">
            <a:avLst/>
          </a:prstGeom>
          <a:noFill/>
          <a:ln>
            <a:noFill/>
          </a:ln>
        </p:spPr>
        <p:txBody>
          <a:bodyPr spcFirstLastPara="1" wrap="square" lIns="91425" tIns="45700" rIns="91425" bIns="45700" anchor="t" anchorCtr="0">
            <a:noAutofit/>
          </a:bodyPr>
          <a:lstStyle/>
          <a:p>
            <a:pPr marL="234950" lvl="0" indent="-234950" algn="l" rtl="0">
              <a:lnSpc>
                <a:spcPct val="100000"/>
              </a:lnSpc>
              <a:spcBef>
                <a:spcPts val="480"/>
              </a:spcBef>
              <a:spcAft>
                <a:spcPts val="0"/>
              </a:spcAft>
              <a:buClr>
                <a:schemeClr val="lt2"/>
              </a:buClr>
              <a:buSzPts val="2400"/>
              <a:buChar char="•"/>
            </a:pPr>
            <a:endParaRPr/>
          </a:p>
          <a:p>
            <a:pPr marL="234950" lvl="0" indent="-82550" algn="l" rtl="0">
              <a:lnSpc>
                <a:spcPct val="100000"/>
              </a:lnSpc>
              <a:spcBef>
                <a:spcPts val="480"/>
              </a:spcBef>
              <a:spcAft>
                <a:spcPts val="0"/>
              </a:spcAft>
              <a:buClr>
                <a:schemeClr val="lt2"/>
              </a:buClr>
              <a:buSzPts val="2400"/>
              <a:buNone/>
            </a:pPr>
            <a:endParaRPr sz="2400"/>
          </a:p>
        </p:txBody>
      </p:sp>
      <p:graphicFrame>
        <p:nvGraphicFramePr>
          <p:cNvPr id="950" name="Google Shape;950;g5db7f66693_0_1012"/>
          <p:cNvGraphicFramePr/>
          <p:nvPr>
            <p:extLst>
              <p:ext uri="{D42A27DB-BD31-4B8C-83A1-F6EECF244321}">
                <p14:modId xmlns:p14="http://schemas.microsoft.com/office/powerpoint/2010/main" val="630227502"/>
              </p:ext>
            </p:extLst>
          </p:nvPr>
        </p:nvGraphicFramePr>
        <p:xfrm>
          <a:off x="457200" y="3333750"/>
          <a:ext cx="8001000" cy="1285260"/>
        </p:xfrm>
        <a:graphic>
          <a:graphicData uri="http://schemas.openxmlformats.org/drawingml/2006/table">
            <a:tbl>
              <a:tblPr firstRow="1" bandRow="1">
                <a:noFill/>
                <a:tableStyleId>{C9070274-DA84-4EE7-9C8C-2285308125DA}</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Author’s choices</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t>Specific</a:t>
                      </a:r>
                      <a:r>
                        <a:rPr lang="en-US" sz="1800" u="none" strike="noStrike" cap="none"/>
                        <a:t> effects on a </a:t>
                      </a:r>
                      <a:r>
                        <a:rPr lang="en-US" sz="1800" u="sng" strike="noStrike" cap="none"/>
                        <a:t>particular</a:t>
                      </a:r>
                      <a:r>
                        <a:rPr lang="en-US" sz="1800" u="none" strike="noStrike" cap="none"/>
                        <a:t> audience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How those effects serve the author’s purpose</a:t>
                      </a: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g5db7f66693_0_1025"/>
          <p:cNvSpPr txBox="1">
            <a:spLocks noGrp="1"/>
          </p:cNvSpPr>
          <p:nvPr>
            <p:ph type="title"/>
          </p:nvPr>
        </p:nvSpPr>
        <p:spPr>
          <a:xfrm>
            <a:off x="457200" y="524481"/>
            <a:ext cx="8229600" cy="735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2400"/>
              <a:t>Transferable Rhetorical Concepts in ERWC</a:t>
            </a:r>
            <a:endParaRPr sz="2400"/>
          </a:p>
        </p:txBody>
      </p:sp>
      <p:sp>
        <p:nvSpPr>
          <p:cNvPr id="964" name="Google Shape;964;g5db7f66693_0_1025"/>
          <p:cNvSpPr txBox="1">
            <a:spLocks noGrp="1"/>
          </p:cNvSpPr>
          <p:nvPr>
            <p:ph type="body" idx="1"/>
          </p:nvPr>
        </p:nvSpPr>
        <p:spPr>
          <a:xfrm>
            <a:off x="457200" y="1119431"/>
            <a:ext cx="8229600" cy="30390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360"/>
              </a:spcBef>
              <a:spcAft>
                <a:spcPts val="0"/>
              </a:spcAft>
              <a:buSzPts val="2400"/>
              <a:buChar char="•"/>
            </a:pPr>
            <a:r>
              <a:rPr lang="en-US" sz="2400"/>
              <a:t>ERWC 3.0 includes mini-modules that introduce students to transferable rhetorical concepts or skills.</a:t>
            </a:r>
            <a:endParaRPr sz="2400"/>
          </a:p>
          <a:p>
            <a:pPr marL="457200" lvl="0" indent="-381000" algn="l" rtl="0">
              <a:lnSpc>
                <a:spcPct val="100000"/>
              </a:lnSpc>
              <a:spcBef>
                <a:spcPts val="0"/>
              </a:spcBef>
              <a:spcAft>
                <a:spcPts val="0"/>
              </a:spcAft>
              <a:buSzPts val="2400"/>
              <a:buChar char="•"/>
            </a:pPr>
            <a:r>
              <a:rPr lang="en-US" sz="2400"/>
              <a:t>Read through the list and identify modules that are new to you to investigate thoroughly.</a:t>
            </a:r>
            <a:endParaRPr sz="2400"/>
          </a:p>
          <a:p>
            <a:pPr marL="45720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endParaRPr/>
          </a:p>
        </p:txBody>
      </p:sp>
      <p:graphicFrame>
        <p:nvGraphicFramePr>
          <p:cNvPr id="965" name="Google Shape;965;g5db7f66693_0_1025"/>
          <p:cNvGraphicFramePr/>
          <p:nvPr/>
        </p:nvGraphicFramePr>
        <p:xfrm>
          <a:off x="205250" y="2869650"/>
          <a:ext cx="8669750" cy="2151250"/>
        </p:xfrm>
        <a:graphic>
          <a:graphicData uri="http://schemas.openxmlformats.org/drawingml/2006/table">
            <a:tbl>
              <a:tblPr>
                <a:noFill/>
                <a:tableStyleId>{D557F64F-8B05-4A78-A6BB-5B59E2D167D2}</a:tableStyleId>
              </a:tblPr>
              <a:tblGrid>
                <a:gridCol w="4334875">
                  <a:extLst>
                    <a:ext uri="{9D8B030D-6E8A-4147-A177-3AD203B41FA5}">
                      <a16:colId xmlns:a16="http://schemas.microsoft.com/office/drawing/2014/main" val="20000"/>
                    </a:ext>
                  </a:extLst>
                </a:gridCol>
                <a:gridCol w="4334875">
                  <a:extLst>
                    <a:ext uri="{9D8B030D-6E8A-4147-A177-3AD203B41FA5}">
                      <a16:colId xmlns:a16="http://schemas.microsoft.com/office/drawing/2014/main" val="20001"/>
                    </a:ext>
                  </a:extLst>
                </a:gridCol>
              </a:tblGrid>
              <a:tr h="430250">
                <a:tc>
                  <a:txBody>
                    <a:bodyPr/>
                    <a:lstStyle/>
                    <a:p>
                      <a:pPr marL="0" marR="0" lvl="0" indent="0" algn="l" rtl="0">
                        <a:lnSpc>
                          <a:spcPct val="100000"/>
                        </a:lnSpc>
                        <a:spcBef>
                          <a:spcPts val="0"/>
                        </a:spcBef>
                        <a:spcAft>
                          <a:spcPts val="0"/>
                        </a:spcAft>
                        <a:buClr>
                          <a:schemeClr val="dk1"/>
                        </a:buClr>
                        <a:buSzPts val="800"/>
                        <a:buFont typeface="Arial"/>
                        <a:buNone/>
                      </a:pPr>
                      <a:r>
                        <a:rPr lang="en-US" sz="1200" u="none" strike="noStrike" cap="none">
                          <a:solidFill>
                            <a:srgbClr val="1F497D"/>
                          </a:solidFill>
                        </a:rPr>
                        <a:t>Introducing the Rhetorical Situation</a:t>
                      </a:r>
                      <a:endParaRPr sz="1200" u="none" strike="noStrike" cap="none"/>
                    </a:p>
                  </a:txBody>
                  <a:tcPr marL="91425" marR="91425" marT="68575" marB="68575"/>
                </a:tc>
                <a:tc>
                  <a:txBody>
                    <a:bodyPr/>
                    <a:lstStyle/>
                    <a:p>
                      <a:pPr marL="0" marR="0" lvl="0" indent="0" algn="l" rtl="0">
                        <a:lnSpc>
                          <a:spcPct val="100000"/>
                        </a:lnSpc>
                        <a:spcBef>
                          <a:spcPts val="0"/>
                        </a:spcBef>
                        <a:spcAft>
                          <a:spcPts val="0"/>
                        </a:spcAft>
                        <a:buClr>
                          <a:schemeClr val="dk1"/>
                        </a:buClr>
                        <a:buSzPts val="800"/>
                        <a:buFont typeface="Arial"/>
                        <a:buNone/>
                      </a:pPr>
                      <a:r>
                        <a:rPr lang="en-US" sz="1200" u="none" strike="noStrike" cap="none">
                          <a:solidFill>
                            <a:srgbClr val="1F497D"/>
                          </a:solidFill>
                        </a:rPr>
                        <a:t>Reviewing the Rhetorical Situation</a:t>
                      </a:r>
                      <a:endParaRPr sz="1200" u="none" strike="noStrike" cap="none"/>
                    </a:p>
                  </a:txBody>
                  <a:tcPr marL="91425" marR="91425" marT="68575" marB="68575"/>
                </a:tc>
                <a:extLst>
                  <a:ext uri="{0D108BD9-81ED-4DB2-BD59-A6C34878D82A}">
                    <a16:rowId xmlns:a16="http://schemas.microsoft.com/office/drawing/2014/main" val="10000"/>
                  </a:ext>
                </a:extLst>
              </a:tr>
              <a:tr h="430250">
                <a:tc>
                  <a:txBody>
                    <a:bodyPr/>
                    <a:lstStyle/>
                    <a:p>
                      <a:pPr marL="0" marR="0" lvl="0" indent="0" algn="l" rtl="0">
                        <a:lnSpc>
                          <a:spcPct val="100000"/>
                        </a:lnSpc>
                        <a:spcBef>
                          <a:spcPts val="0"/>
                        </a:spcBef>
                        <a:spcAft>
                          <a:spcPts val="0"/>
                        </a:spcAft>
                        <a:buClr>
                          <a:schemeClr val="dk1"/>
                        </a:buClr>
                        <a:buSzPts val="800"/>
                        <a:buFont typeface="Arial"/>
                        <a:buNone/>
                      </a:pPr>
                      <a:r>
                        <a:rPr lang="en-US" sz="1200" u="none" strike="noStrike" cap="none">
                          <a:solidFill>
                            <a:srgbClr val="1F497D"/>
                          </a:solidFill>
                        </a:rPr>
                        <a:t>Introducing Ethos, Pathos, and Logos</a:t>
                      </a:r>
                      <a:endParaRPr sz="1200" u="none" strike="noStrike" cap="none"/>
                    </a:p>
                  </a:txBody>
                  <a:tcPr marL="91425" marR="91425" marT="68575" marB="68575"/>
                </a:tc>
                <a:tc>
                  <a:txBody>
                    <a:bodyPr/>
                    <a:lstStyle/>
                    <a:p>
                      <a:pPr marL="0" marR="0" lvl="0" indent="0" algn="l" rtl="0">
                        <a:lnSpc>
                          <a:spcPct val="100000"/>
                        </a:lnSpc>
                        <a:spcBef>
                          <a:spcPts val="0"/>
                        </a:spcBef>
                        <a:spcAft>
                          <a:spcPts val="0"/>
                        </a:spcAft>
                        <a:buClr>
                          <a:schemeClr val="dk1"/>
                        </a:buClr>
                        <a:buSzPts val="800"/>
                        <a:buFont typeface="Arial"/>
                        <a:buNone/>
                      </a:pPr>
                      <a:r>
                        <a:rPr lang="en-US" sz="1200" u="none" strike="noStrike" cap="none">
                          <a:solidFill>
                            <a:srgbClr val="1F497D"/>
                          </a:solidFill>
                        </a:rPr>
                        <a:t>Introducing Stasis Theory</a:t>
                      </a:r>
                      <a:endParaRPr sz="1200" u="none" strike="noStrike" cap="none"/>
                    </a:p>
                  </a:txBody>
                  <a:tcPr marL="91425" marR="91425" marT="68575" marB="68575"/>
                </a:tc>
                <a:extLst>
                  <a:ext uri="{0D108BD9-81ED-4DB2-BD59-A6C34878D82A}">
                    <a16:rowId xmlns:a16="http://schemas.microsoft.com/office/drawing/2014/main" val="10001"/>
                  </a:ext>
                </a:extLst>
              </a:tr>
              <a:tr h="430250">
                <a:tc>
                  <a:txBody>
                    <a:bodyPr/>
                    <a:lstStyle/>
                    <a:p>
                      <a:pPr marL="0" marR="0" lvl="0" indent="0" algn="l" rtl="0">
                        <a:lnSpc>
                          <a:spcPct val="100000"/>
                        </a:lnSpc>
                        <a:spcBef>
                          <a:spcPts val="0"/>
                        </a:spcBef>
                        <a:spcAft>
                          <a:spcPts val="0"/>
                        </a:spcAft>
                        <a:buClr>
                          <a:schemeClr val="dk1"/>
                        </a:buClr>
                        <a:buSzPts val="800"/>
                        <a:buFont typeface="Arial"/>
                        <a:buNone/>
                      </a:pPr>
                      <a:r>
                        <a:rPr lang="en-US" sz="1200" u="none" strike="noStrike" cap="none">
                          <a:solidFill>
                            <a:srgbClr val="1F497D"/>
                          </a:solidFill>
                        </a:rPr>
                        <a:t>Introducing Genre as Rhetoric</a:t>
                      </a:r>
                      <a:endParaRPr sz="1200" u="none" strike="noStrike" cap="none"/>
                    </a:p>
                  </a:txBody>
                  <a:tcPr marL="91425" marR="91425" marT="68575" marB="68575"/>
                </a:tc>
                <a:tc>
                  <a:txBody>
                    <a:bodyPr/>
                    <a:lstStyle/>
                    <a:p>
                      <a:pPr marL="0" marR="0" lvl="0" indent="0" algn="l" rtl="0">
                        <a:lnSpc>
                          <a:spcPct val="100000"/>
                        </a:lnSpc>
                        <a:spcBef>
                          <a:spcPts val="0"/>
                        </a:spcBef>
                        <a:spcAft>
                          <a:spcPts val="0"/>
                        </a:spcAft>
                        <a:buClr>
                          <a:schemeClr val="dk1"/>
                        </a:buClr>
                        <a:buSzPts val="800"/>
                        <a:buFont typeface="Arial"/>
                        <a:buNone/>
                      </a:pPr>
                      <a:r>
                        <a:rPr lang="en-US" sz="1200" u="none" strike="noStrike" cap="none">
                          <a:solidFill>
                            <a:srgbClr val="1F497D"/>
                          </a:solidFill>
                        </a:rPr>
                        <a:t>Introducing the Toulmin Model of Argumentation</a:t>
                      </a:r>
                      <a:endParaRPr sz="1200" u="none" strike="noStrike" cap="none"/>
                    </a:p>
                  </a:txBody>
                  <a:tcPr marL="91425" marR="91425" marT="68575" marB="68575"/>
                </a:tc>
                <a:extLst>
                  <a:ext uri="{0D108BD9-81ED-4DB2-BD59-A6C34878D82A}">
                    <a16:rowId xmlns:a16="http://schemas.microsoft.com/office/drawing/2014/main" val="10002"/>
                  </a:ext>
                </a:extLst>
              </a:tr>
              <a:tr h="430250">
                <a:tc>
                  <a:txBody>
                    <a:bodyPr/>
                    <a:lstStyle/>
                    <a:p>
                      <a:pPr marL="0" marR="0" lvl="0" indent="0" algn="l" rtl="0">
                        <a:lnSpc>
                          <a:spcPct val="100000"/>
                        </a:lnSpc>
                        <a:spcBef>
                          <a:spcPts val="0"/>
                        </a:spcBef>
                        <a:spcAft>
                          <a:spcPts val="0"/>
                        </a:spcAft>
                        <a:buClr>
                          <a:schemeClr val="dk1"/>
                        </a:buClr>
                        <a:buSzPts val="800"/>
                        <a:buFont typeface="Arial"/>
                        <a:buNone/>
                      </a:pPr>
                      <a:r>
                        <a:rPr lang="en-US" sz="1200" u="none" strike="noStrike" cap="none">
                          <a:solidFill>
                            <a:srgbClr val="1F497D"/>
                          </a:solidFill>
                        </a:rPr>
                        <a:t>Introducing Kairos</a:t>
                      </a:r>
                      <a:endParaRPr sz="1200" u="none" strike="noStrike" cap="none"/>
                    </a:p>
                  </a:txBody>
                  <a:tcPr marL="91425" marR="91425" marT="68575" marB="68575"/>
                </a:tc>
                <a:tc>
                  <a:txBody>
                    <a:bodyPr/>
                    <a:lstStyle/>
                    <a:p>
                      <a:pPr marL="0" marR="0" lvl="0" indent="0" algn="l" rtl="0">
                        <a:lnSpc>
                          <a:spcPct val="100000"/>
                        </a:lnSpc>
                        <a:spcBef>
                          <a:spcPts val="0"/>
                        </a:spcBef>
                        <a:spcAft>
                          <a:spcPts val="0"/>
                        </a:spcAft>
                        <a:buClr>
                          <a:schemeClr val="dk1"/>
                        </a:buClr>
                        <a:buSzPts val="800"/>
                        <a:buFont typeface="Arial"/>
                        <a:buNone/>
                      </a:pPr>
                      <a:r>
                        <a:rPr lang="en-US" sz="1200" u="none" strike="noStrike" cap="none">
                          <a:solidFill>
                            <a:srgbClr val="1F497D"/>
                          </a:solidFill>
                        </a:rPr>
                        <a:t>Introducing Exigence</a:t>
                      </a:r>
                      <a:endParaRPr sz="1200" u="none" strike="noStrike" cap="none"/>
                    </a:p>
                  </a:txBody>
                  <a:tcPr marL="91425" marR="91425" marT="68575" marB="68575"/>
                </a:tc>
                <a:extLst>
                  <a:ext uri="{0D108BD9-81ED-4DB2-BD59-A6C34878D82A}">
                    <a16:rowId xmlns:a16="http://schemas.microsoft.com/office/drawing/2014/main" val="10003"/>
                  </a:ext>
                </a:extLst>
              </a:tr>
              <a:tr h="4302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1F497D"/>
                          </a:solidFill>
                        </a:rPr>
                        <a:t>Analyzing Audience: Pathos as Inquiry</a:t>
                      </a:r>
                      <a:endParaRPr sz="1200" u="none" strike="noStrike" cap="none">
                        <a:solidFill>
                          <a:srgbClr val="1F497D"/>
                        </a:solidFill>
                      </a:endParaRPr>
                    </a:p>
                  </a:txBody>
                  <a:tcPr marL="91425" marR="91425" marT="68575" marB="68575"/>
                </a:tc>
                <a:tc>
                  <a:txBody>
                    <a:bodyPr/>
                    <a:lstStyle/>
                    <a:p>
                      <a:pPr marL="0" marR="0" lvl="0" indent="0" algn="l" rtl="0">
                        <a:lnSpc>
                          <a:spcPct val="100000"/>
                        </a:lnSpc>
                        <a:spcBef>
                          <a:spcPts val="0"/>
                        </a:spcBef>
                        <a:spcAft>
                          <a:spcPts val="0"/>
                        </a:spcAft>
                        <a:buClr>
                          <a:schemeClr val="dk1"/>
                        </a:buClr>
                        <a:buSzPts val="800"/>
                        <a:buFont typeface="Arial"/>
                        <a:buNone/>
                      </a:pPr>
                      <a:r>
                        <a:rPr lang="en-US" sz="1200" u="none" strike="noStrike" cap="none">
                          <a:solidFill>
                            <a:srgbClr val="1F497D"/>
                          </a:solidFill>
                        </a:rPr>
                        <a:t>The Classical Pattern of Persuasion</a:t>
                      </a:r>
                      <a:endParaRPr sz="1200" u="none" strike="noStrike" cap="none">
                        <a:solidFill>
                          <a:srgbClr val="1F497D"/>
                        </a:solidFill>
                      </a:endParaRPr>
                    </a:p>
                  </a:txBody>
                  <a:tcPr marL="91425" marR="91425" marT="68575" marB="68575"/>
                </a:tc>
                <a:extLst>
                  <a:ext uri="{0D108BD9-81ED-4DB2-BD59-A6C34878D82A}">
                    <a16:rowId xmlns:a16="http://schemas.microsoft.com/office/drawing/2014/main"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10"/>
          <p:cNvSpPr/>
          <p:nvPr/>
        </p:nvSpPr>
        <p:spPr>
          <a:xfrm>
            <a:off x="457200" y="1543050"/>
            <a:ext cx="8382000" cy="2000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2"/>
              </a:buClr>
              <a:buSzPts val="4400"/>
              <a:buFont typeface="Noto Sans Symbols"/>
              <a:buNone/>
            </a:pPr>
            <a:endParaRPr sz="4400" b="1" i="0" u="none" strike="noStrike" cap="none">
              <a:solidFill>
                <a:schemeClr val="lt1"/>
              </a:solidFill>
              <a:latin typeface="Arial"/>
              <a:ea typeface="Arial"/>
              <a:cs typeface="Arial"/>
              <a:sym typeface="Arial"/>
            </a:endParaRPr>
          </a:p>
        </p:txBody>
      </p:sp>
      <p:sp>
        <p:nvSpPr>
          <p:cNvPr id="979" name="Google Shape;979;p10"/>
          <p:cNvSpPr/>
          <p:nvPr/>
        </p:nvSpPr>
        <p:spPr>
          <a:xfrm>
            <a:off x="8696326" y="359588"/>
            <a:ext cx="1848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2400"/>
              <a:buFont typeface="Noto Sans Symbols"/>
              <a:buNone/>
            </a:pPr>
            <a:endParaRPr sz="2400" b="1" i="0" u="none" strike="noStrike" cap="none">
              <a:solidFill>
                <a:schemeClr val="dk1"/>
              </a:solidFill>
              <a:latin typeface="Arial"/>
              <a:ea typeface="Arial"/>
              <a:cs typeface="Arial"/>
              <a:sym typeface="Arial"/>
            </a:endParaRPr>
          </a:p>
        </p:txBody>
      </p:sp>
      <p:sp>
        <p:nvSpPr>
          <p:cNvPr id="980" name="Google Shape;980;p10"/>
          <p:cNvSpPr/>
          <p:nvPr/>
        </p:nvSpPr>
        <p:spPr>
          <a:xfrm>
            <a:off x="0" y="819150"/>
            <a:ext cx="91416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Noto Sans Symbols"/>
              <a:buNone/>
            </a:pPr>
            <a:r>
              <a:rPr lang="en-US" sz="3200" b="1" i="0" u="none" strike="noStrike" cap="none">
                <a:solidFill>
                  <a:schemeClr val="dk1"/>
                </a:solidFill>
                <a:latin typeface="Arial"/>
                <a:ea typeface="Arial"/>
                <a:cs typeface="Arial"/>
                <a:sym typeface="Arial"/>
              </a:rPr>
              <a:t>Expository Reading and Writing Curriculum</a:t>
            </a:r>
            <a:endParaRPr sz="1400" b="0" i="0" u="none" strike="noStrike" cap="none">
              <a:solidFill>
                <a:srgbClr val="000000"/>
              </a:solidFill>
              <a:latin typeface="Arial"/>
              <a:ea typeface="Arial"/>
              <a:cs typeface="Arial"/>
              <a:sym typeface="Arial"/>
            </a:endParaRPr>
          </a:p>
        </p:txBody>
      </p:sp>
      <p:sp>
        <p:nvSpPr>
          <p:cNvPr id="981" name="Google Shape;981;p10"/>
          <p:cNvSpPr txBox="1"/>
          <p:nvPr/>
        </p:nvSpPr>
        <p:spPr>
          <a:xfrm>
            <a:off x="-1208" y="2250902"/>
            <a:ext cx="91440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Noto Sans Symbols"/>
              <a:buNone/>
            </a:pPr>
            <a:r>
              <a:rPr lang="en-US" sz="3000" b="1" i="0" u="none" strike="noStrike" cap="none">
                <a:solidFill>
                  <a:schemeClr val="lt1"/>
                </a:solidFill>
                <a:latin typeface="Arial"/>
                <a:ea typeface="Arial"/>
                <a:cs typeface="Arial"/>
                <a:sym typeface="Arial"/>
              </a:rPr>
              <a:t>Introducing Rhetorical Situations</a:t>
            </a:r>
            <a:endParaRPr sz="3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Noto Sans Symbols"/>
              <a:buNone/>
            </a:pPr>
            <a:r>
              <a:rPr lang="en-US" sz="3000" b="1" i="0" u="none" strike="noStrike" cap="none">
                <a:solidFill>
                  <a:schemeClr val="lt1"/>
                </a:solidFill>
                <a:latin typeface="Arial"/>
                <a:ea typeface="Arial"/>
                <a:cs typeface="Arial"/>
                <a:sym typeface="Arial"/>
              </a:rPr>
              <a:t>Mini-Module</a:t>
            </a:r>
            <a:endParaRPr sz="3000" b="0" i="0" u="none" strike="noStrike" cap="non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33A40-7BCC-442E-89C7-C02CFD40CEE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3DBF214-29C5-4149-926B-18EB97A0A310}"/>
              </a:ext>
            </a:extLst>
          </p:cNvPr>
          <p:cNvSpPr>
            <a:spLocks noGrp="1"/>
          </p:cNvSpPr>
          <p:nvPr>
            <p:ph type="body" idx="1"/>
          </p:nvPr>
        </p:nvSpPr>
        <p:spPr/>
        <p:txBody>
          <a:bodyPr/>
          <a:lstStyle/>
          <a:p>
            <a:endParaRPr lang="en-US" dirty="0"/>
          </a:p>
        </p:txBody>
      </p:sp>
      <p:sp>
        <p:nvSpPr>
          <p:cNvPr id="5" name="AutoShape 3" descr="https://csuco.instructure.com/images/svg-icons/svg_icon_download.svg">
            <a:hlinkClick r:id="rId2"/>
            <a:extLst>
              <a:ext uri="{FF2B5EF4-FFF2-40B4-BE49-F238E27FC236}">
                <a16:creationId xmlns:a16="http://schemas.microsoft.com/office/drawing/2014/main" id="{30F7E871-E873-4A37-A822-41C8AC6692E5}"/>
              </a:ext>
            </a:extLst>
          </p:cNvPr>
          <p:cNvSpPr>
            <a:spLocks noChangeAspect="1" noChangeArrowheads="1"/>
          </p:cNvSpPr>
          <p:nvPr/>
        </p:nvSpPr>
        <p:spPr bwMode="auto">
          <a:xfrm>
            <a:off x="161925" y="-15827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4">
            <a:extLst>
              <a:ext uri="{FF2B5EF4-FFF2-40B4-BE49-F238E27FC236}">
                <a16:creationId xmlns:a16="http://schemas.microsoft.com/office/drawing/2014/main" id="{6F8189EE-39DA-4C84-820E-EE233574C6F4}"/>
              </a:ext>
            </a:extLst>
          </p:cNvPr>
          <p:cNvSpPr>
            <a:spLocks noChangeArrowheads="1"/>
          </p:cNvSpPr>
          <p:nvPr/>
        </p:nvSpPr>
        <p:spPr bwMode="auto">
          <a:xfrm>
            <a:off x="0" y="0"/>
            <a:ext cx="9220199" cy="519949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025" tIns="0" rIns="0" bIns="2856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2D3B45"/>
                </a:solidFill>
                <a:effectLst/>
                <a:latin typeface="Lato Extended"/>
              </a:rPr>
              <a:t>Reading for Understanding</a:t>
            </a:r>
            <a:endParaRPr kumimoji="0" lang="en-US" altLang="en-US" sz="1800" b="0" i="0" u="none" strike="noStrike" cap="none" normalizeH="0" baseline="0" dirty="0">
              <a:ln>
                <a:noFill/>
              </a:ln>
              <a:solidFill>
                <a:srgbClr val="2D3B45"/>
              </a:solidFill>
              <a:effectLst/>
              <a:latin typeface="Lato Extended"/>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D3B45"/>
                </a:solidFill>
                <a:effectLst/>
                <a:latin typeface="Lato Extended"/>
              </a:rPr>
              <a:t>Read the scenario and underline portions that will help Ms. </a:t>
            </a:r>
            <a:r>
              <a:rPr kumimoji="0" lang="en-US" altLang="en-US" sz="1800" b="0" i="0" u="none" strike="noStrike" cap="none" normalizeH="0" baseline="0" dirty="0" err="1">
                <a:ln>
                  <a:noFill/>
                </a:ln>
                <a:solidFill>
                  <a:srgbClr val="2D3B45"/>
                </a:solidFill>
                <a:effectLst/>
                <a:latin typeface="Lato Extended"/>
              </a:rPr>
              <a:t>Bipkins</a:t>
            </a:r>
            <a:r>
              <a:rPr kumimoji="0" lang="en-US" altLang="en-US" sz="1800" b="0" i="0" u="none" strike="noStrike" cap="none" normalizeH="0" baseline="0" dirty="0">
                <a:ln>
                  <a:noFill/>
                </a:ln>
                <a:solidFill>
                  <a:srgbClr val="2D3B45"/>
                </a:solidFill>
                <a:effectLst/>
                <a:latin typeface="Lato Extended"/>
              </a:rPr>
              <a:t> resolve her problem. Make margin notes for comprehension,</a:t>
            </a:r>
            <a:r>
              <a:rPr lang="en-US" altLang="en-US" sz="1800" dirty="0">
                <a:solidFill>
                  <a:srgbClr val="2D3B45"/>
                </a:solidFill>
                <a:latin typeface="Lato Extended"/>
              </a:rPr>
              <a:t> pose </a:t>
            </a:r>
            <a:r>
              <a:rPr kumimoji="0" lang="en-US" altLang="en-US" sz="1800" b="0" i="0" u="none" strike="noStrike" cap="none" normalizeH="0" baseline="0" dirty="0">
                <a:ln>
                  <a:noFill/>
                </a:ln>
                <a:solidFill>
                  <a:srgbClr val="2D3B45"/>
                </a:solidFill>
                <a:effectLst/>
                <a:latin typeface="Lato Extended"/>
              </a:rPr>
              <a:t>questions you need to be answered.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accent2">
                    <a:lumMod val="50000"/>
                  </a:schemeClr>
                </a:solidFill>
                <a:effectLst/>
                <a:latin typeface="Lato Extended"/>
              </a:rPr>
              <a:t>Introducing the Rhetorical Situation,</a:t>
            </a:r>
            <a:r>
              <a:rPr kumimoji="0" lang="en-US" altLang="en-US" sz="1800" b="1" i="1" u="none" strike="noStrike" cap="none" normalizeH="0" baseline="0" dirty="0">
                <a:ln>
                  <a:noFill/>
                </a:ln>
                <a:solidFill>
                  <a:schemeClr val="accent2">
                    <a:lumMod val="50000"/>
                  </a:schemeClr>
                </a:solidFill>
                <a:effectLst/>
                <a:latin typeface="Lato Extended"/>
              </a:rPr>
              <a:t> </a:t>
            </a:r>
            <a:r>
              <a:rPr kumimoji="0" lang="en-US" altLang="en-US" sz="1800" b="1" i="0" u="none" strike="noStrike" cap="none" normalizeH="0" baseline="0" dirty="0">
                <a:ln>
                  <a:noFill/>
                </a:ln>
                <a:solidFill>
                  <a:schemeClr val="accent2">
                    <a:lumMod val="50000"/>
                  </a:schemeClr>
                </a:solidFill>
                <a:effectLst/>
                <a:latin typeface="Lato Extended"/>
              </a:rPr>
              <a:t>Scenario</a:t>
            </a:r>
            <a:endParaRPr kumimoji="0" lang="en-US" altLang="en-US" sz="1800" b="0" i="0" u="none" strike="noStrike" cap="none" normalizeH="0" baseline="0" dirty="0">
              <a:ln>
                <a:noFill/>
              </a:ln>
              <a:solidFill>
                <a:schemeClr val="accent2">
                  <a:lumMod val="50000"/>
                </a:schemeClr>
              </a:solidFill>
              <a:effectLst/>
              <a:latin typeface="Lato Extended"/>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accent2">
                    <a:lumMod val="50000"/>
                  </a:schemeClr>
                </a:solidFill>
                <a:effectLst/>
                <a:latin typeface="Lato Extended"/>
              </a:rPr>
              <a:t>Ms. Flavia </a:t>
            </a:r>
            <a:r>
              <a:rPr kumimoji="0" lang="en-US" altLang="en-US" sz="1800" b="0" i="0" u="none" strike="noStrike" cap="none" normalizeH="0" baseline="0" dirty="0" err="1">
                <a:ln>
                  <a:noFill/>
                </a:ln>
                <a:solidFill>
                  <a:schemeClr val="accent2">
                    <a:lumMod val="50000"/>
                  </a:schemeClr>
                </a:solidFill>
                <a:effectLst/>
                <a:latin typeface="Lato Extended"/>
              </a:rPr>
              <a:t>Bipkins</a:t>
            </a:r>
            <a:r>
              <a:rPr kumimoji="0" lang="en-US" altLang="en-US" sz="1800" b="0" i="0" u="none" strike="noStrike" cap="none" normalizeH="0" baseline="0" dirty="0">
                <a:ln>
                  <a:noFill/>
                </a:ln>
                <a:solidFill>
                  <a:schemeClr val="accent2">
                    <a:lumMod val="50000"/>
                  </a:schemeClr>
                </a:solidFill>
                <a:effectLst/>
                <a:latin typeface="Lato Extended"/>
              </a:rPr>
              <a:t>, a wealthy Bay Area philanthropist and art collector would like to donate a painting</a:t>
            </a:r>
            <a:r>
              <a:rPr kumimoji="0" lang="en-US" altLang="en-US" sz="1800" b="0" i="1" u="none" strike="noStrike" cap="none" normalizeH="0" baseline="0" dirty="0">
                <a:ln>
                  <a:noFill/>
                </a:ln>
                <a:solidFill>
                  <a:schemeClr val="accent2">
                    <a:lumMod val="50000"/>
                  </a:schemeClr>
                </a:solidFill>
                <a:effectLst/>
                <a:latin typeface="Lato Extended"/>
              </a:rPr>
              <a:t> </a:t>
            </a:r>
            <a:r>
              <a:rPr kumimoji="0" lang="en-US" altLang="en-US" sz="1800" b="0" i="0" u="none" strike="noStrike" cap="none" normalizeH="0" baseline="0" dirty="0">
                <a:ln>
                  <a:noFill/>
                </a:ln>
                <a:solidFill>
                  <a:schemeClr val="accent2">
                    <a:lumMod val="50000"/>
                  </a:schemeClr>
                </a:solidFill>
                <a:effectLst/>
                <a:latin typeface="Lato Extended"/>
              </a:rPr>
              <a:t>to the Children’s Memorial Hospital in San Francisco. The painting would hang in the Family Lounge in the Surgical Center of the hospital. This is where families wait, sometimes for long periods, while a young family member undergoes surgery. As one might imagine, the wait is often stressful, while the family members worry about the successful outcome of the medical procedures.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2D3B45"/>
                </a:solidFill>
                <a:effectLst/>
                <a:latin typeface="Lato Extended"/>
              </a:rPr>
              <a:t>Problem</a:t>
            </a:r>
            <a:r>
              <a:rPr kumimoji="0" lang="en-US" altLang="en-US" sz="1800" b="0" i="0" u="none" strike="noStrike" cap="none" normalizeH="0" baseline="0" dirty="0">
                <a:ln>
                  <a:noFill/>
                </a:ln>
                <a:solidFill>
                  <a:srgbClr val="2D3B45"/>
                </a:solidFill>
                <a:effectLst/>
                <a:latin typeface="Lato Extended"/>
              </a:rPr>
              <a:t>: Flavia </a:t>
            </a:r>
            <a:r>
              <a:rPr kumimoji="0" lang="en-US" altLang="en-US" sz="1800" b="0" i="0" u="none" strike="noStrike" cap="none" normalizeH="0" baseline="0" dirty="0" err="1">
                <a:ln>
                  <a:noFill/>
                </a:ln>
                <a:solidFill>
                  <a:srgbClr val="2D3B45"/>
                </a:solidFill>
                <a:effectLst/>
                <a:latin typeface="Lato Extended"/>
              </a:rPr>
              <a:t>Bipkins</a:t>
            </a:r>
            <a:r>
              <a:rPr kumimoji="0" lang="en-US" altLang="en-US" sz="1800" b="0" i="0" u="none" strike="noStrike" cap="none" normalizeH="0" baseline="0" dirty="0">
                <a:ln>
                  <a:noFill/>
                </a:ln>
                <a:solidFill>
                  <a:srgbClr val="2D3B45"/>
                </a:solidFill>
                <a:effectLst/>
                <a:latin typeface="Lato Extended"/>
              </a:rPr>
              <a:t> has an extensive art collection, which she treasures. She has narrowed down her choices for the donation to four paintings. She will give the hospital </a:t>
            </a:r>
            <a:r>
              <a:rPr kumimoji="0" lang="en-US" altLang="en-US" sz="1800" b="1" i="0" u="none" strike="noStrike" cap="none" normalizeH="0" baseline="0" dirty="0">
                <a:ln>
                  <a:noFill/>
                </a:ln>
                <a:solidFill>
                  <a:srgbClr val="2D3B45"/>
                </a:solidFill>
                <a:effectLst/>
                <a:latin typeface="Lato Extended"/>
              </a:rPr>
              <a:t>only one</a:t>
            </a:r>
            <a:r>
              <a:rPr kumimoji="0" lang="en-US" altLang="en-US" sz="1800" b="0" i="0" u="none" strike="noStrike" cap="none" normalizeH="0" baseline="0" dirty="0">
                <a:ln>
                  <a:noFill/>
                </a:ln>
                <a:solidFill>
                  <a:srgbClr val="2D3B45"/>
                </a:solidFill>
                <a:effectLst/>
                <a:latin typeface="Lato Extended"/>
              </a:rPr>
              <a:t>.</a:t>
            </a:r>
            <a:r>
              <a:rPr kumimoji="0" lang="en-US" altLang="en-US" sz="1800" b="0" i="1" u="none" strike="noStrike" cap="none" normalizeH="0" baseline="0" dirty="0">
                <a:ln>
                  <a:noFill/>
                </a:ln>
                <a:solidFill>
                  <a:srgbClr val="2D3B45"/>
                </a:solidFill>
                <a:effectLst/>
                <a:latin typeface="Lato Extended"/>
              </a:rPr>
              <a:t> </a:t>
            </a:r>
            <a:r>
              <a:rPr kumimoji="0" lang="en-US" altLang="en-US" sz="1800" b="0" i="0" u="none" strike="noStrike" cap="none" normalizeH="0" baseline="0" dirty="0">
                <a:ln>
                  <a:noFill/>
                </a:ln>
                <a:solidFill>
                  <a:srgbClr val="2D3B45"/>
                </a:solidFill>
                <a:effectLst/>
                <a:latin typeface="Lato Extended"/>
              </a:rPr>
              <a:t>Since she is a very caring human being, she does not want her attachment to the paintings to influence her choice. She seeks your guidance in making the selection. </a:t>
            </a:r>
            <a:r>
              <a:rPr kumimoji="0" lang="en-US" altLang="en-US" sz="1800" b="1" i="0" u="none" strike="noStrike" cap="none" normalizeH="0" baseline="0" dirty="0">
                <a:ln>
                  <a:noFill/>
                </a:ln>
                <a:solidFill>
                  <a:srgbClr val="2D3B45"/>
                </a:solidFill>
                <a:effectLst/>
                <a:latin typeface="Lato Extended"/>
              </a:rPr>
              <a:t>Which is the most appropriate painting to adorn the Family Lounge at Children’s Memorial Hospital?</a:t>
            </a:r>
            <a:endParaRPr kumimoji="0" lang="en-US" altLang="en-US" sz="1800" b="0" i="0" u="none" strike="noStrike" cap="none" normalizeH="0" baseline="0" dirty="0">
              <a:ln>
                <a:noFill/>
              </a:ln>
              <a:solidFill>
                <a:srgbClr val="2D3B45"/>
              </a:solidFill>
              <a:effectLst/>
              <a:latin typeface="Lato Extended"/>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accent2">
                    <a:lumMod val="50000"/>
                  </a:schemeClr>
                </a:solidFill>
                <a:effectLst/>
                <a:latin typeface="Lato Extended"/>
              </a:rPr>
              <a:t>Once you have made your decision,</a:t>
            </a:r>
            <a:r>
              <a:rPr kumimoji="0" lang="en-US" altLang="en-US" sz="1800" b="1" i="0" u="none" strike="noStrike" cap="none" normalizeH="0" baseline="0" dirty="0">
                <a:ln>
                  <a:noFill/>
                </a:ln>
                <a:solidFill>
                  <a:schemeClr val="accent2">
                    <a:lumMod val="50000"/>
                  </a:schemeClr>
                </a:solidFill>
                <a:effectLst/>
                <a:latin typeface="Lato Extended"/>
              </a:rPr>
              <a:t> </a:t>
            </a:r>
            <a:r>
              <a:rPr kumimoji="0" lang="en-US" altLang="en-US" sz="1800" b="0" i="0" u="none" strike="noStrike" cap="none" normalizeH="0" baseline="0" dirty="0">
                <a:ln>
                  <a:noFill/>
                </a:ln>
                <a:solidFill>
                  <a:schemeClr val="accent2">
                    <a:lumMod val="50000"/>
                  </a:schemeClr>
                </a:solidFill>
                <a:effectLst/>
                <a:latin typeface="Lato Extended"/>
              </a:rPr>
              <a:t>write a letter to Flavia </a:t>
            </a:r>
            <a:r>
              <a:rPr kumimoji="0" lang="en-US" altLang="en-US" sz="1800" b="0" i="0" u="none" strike="noStrike" cap="none" normalizeH="0" baseline="0" dirty="0" err="1">
                <a:ln>
                  <a:noFill/>
                </a:ln>
                <a:solidFill>
                  <a:schemeClr val="accent2">
                    <a:lumMod val="50000"/>
                  </a:schemeClr>
                </a:solidFill>
                <a:effectLst/>
                <a:latin typeface="Lato Extended"/>
              </a:rPr>
              <a:t>Bipkins</a:t>
            </a:r>
            <a:r>
              <a:rPr kumimoji="0" lang="en-US" altLang="en-US" sz="1800" b="0" i="0" u="none" strike="noStrike" cap="none" normalizeH="0" baseline="0" dirty="0">
                <a:ln>
                  <a:noFill/>
                </a:ln>
                <a:solidFill>
                  <a:schemeClr val="accent2">
                    <a:lumMod val="50000"/>
                  </a:schemeClr>
                </a:solidFill>
                <a:effectLst/>
                <a:latin typeface="Lato Extended"/>
              </a:rPr>
              <a:t> share what you think of her choices and explain which painting you recommend for the Family Lounge.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2D3B45"/>
              </a:solidFill>
              <a:effectLst/>
              <a:latin typeface="Lato Extended"/>
            </a:endParaRPr>
          </a:p>
        </p:txBody>
      </p:sp>
      <p:sp>
        <p:nvSpPr>
          <p:cNvPr id="7" name="AutoShape 5" descr="https://csuco.instructure.com/images/svg-icons/svg_icon_download.svg">
            <a:hlinkClick r:id="rId2"/>
            <a:extLst>
              <a:ext uri="{FF2B5EF4-FFF2-40B4-BE49-F238E27FC236}">
                <a16:creationId xmlns:a16="http://schemas.microsoft.com/office/drawing/2014/main" id="{519706D0-D1BD-4339-9070-CDF2C5627D32}"/>
              </a:ext>
            </a:extLst>
          </p:cNvPr>
          <p:cNvSpPr>
            <a:spLocks noChangeAspect="1" noChangeArrowheads="1"/>
          </p:cNvSpPr>
          <p:nvPr/>
        </p:nvSpPr>
        <p:spPr bwMode="auto">
          <a:xfrm>
            <a:off x="314325" y="-1430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9218033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000"/>
                                        <p:tgtEl>
                                          <p:spTgt spid="6">
                                            <p:txEl>
                                              <p:pRg st="4" end="4"/>
                                            </p:txEl>
                                          </p:spTgt>
                                        </p:tgtEl>
                                      </p:cBhvr>
                                    </p:animEffect>
                                    <p:anim calcmode="lin" valueType="num">
                                      <p:cBhvr>
                                        <p:cTn id="3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Effect transition="in" filter="fade">
                                      <p:cBhvr>
                                        <p:cTn id="38" dur="1000"/>
                                        <p:tgtEl>
                                          <p:spTgt spid="6">
                                            <p:txEl>
                                              <p:pRg st="5" end="5"/>
                                            </p:txEl>
                                          </p:spTgt>
                                        </p:tgtEl>
                                      </p:cBhvr>
                                    </p:animEffect>
                                    <p:anim calcmode="lin" valueType="num">
                                      <p:cBhvr>
                                        <p:cTn id="3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5666AF-DDEC-4954-A575-7E5CEE76CA18}"/>
              </a:ext>
            </a:extLst>
          </p:cNvPr>
          <p:cNvPicPr>
            <a:picLocks noChangeAspect="1"/>
          </p:cNvPicPr>
          <p:nvPr/>
        </p:nvPicPr>
        <p:blipFill>
          <a:blip r:embed="rId2"/>
          <a:stretch>
            <a:fillRect/>
          </a:stretch>
        </p:blipFill>
        <p:spPr>
          <a:xfrm rot="1477597">
            <a:off x="5657850" y="1250353"/>
            <a:ext cx="3451860" cy="3451860"/>
          </a:xfrm>
          <a:prstGeom prst="rect">
            <a:avLst/>
          </a:prstGeom>
        </p:spPr>
      </p:pic>
      <p:sp>
        <p:nvSpPr>
          <p:cNvPr id="2" name="Title 1">
            <a:extLst>
              <a:ext uri="{FF2B5EF4-FFF2-40B4-BE49-F238E27FC236}">
                <a16:creationId xmlns:a16="http://schemas.microsoft.com/office/drawing/2014/main" id="{E015E0A1-A89A-46B5-AF39-1BFF007575BB}"/>
              </a:ext>
            </a:extLst>
          </p:cNvPr>
          <p:cNvSpPr>
            <a:spLocks noGrp="1"/>
          </p:cNvSpPr>
          <p:nvPr>
            <p:ph type="title"/>
          </p:nvPr>
        </p:nvSpPr>
        <p:spPr>
          <a:xfrm>
            <a:off x="1074420" y="790014"/>
            <a:ext cx="8229600" cy="490818"/>
          </a:xfrm>
        </p:spPr>
        <p:txBody>
          <a:bodyPr/>
          <a:lstStyle/>
          <a:p>
            <a:r>
              <a:rPr lang="en-US" dirty="0"/>
              <a:t>Introductions and goal setting (5 min.)</a:t>
            </a:r>
          </a:p>
        </p:txBody>
      </p:sp>
      <p:sp>
        <p:nvSpPr>
          <p:cNvPr id="3" name="Text Placeholder 2">
            <a:extLst>
              <a:ext uri="{FF2B5EF4-FFF2-40B4-BE49-F238E27FC236}">
                <a16:creationId xmlns:a16="http://schemas.microsoft.com/office/drawing/2014/main" id="{EC5767D3-7D94-4681-861A-45E62BDF3EA6}"/>
              </a:ext>
            </a:extLst>
          </p:cNvPr>
          <p:cNvSpPr>
            <a:spLocks noGrp="1"/>
          </p:cNvSpPr>
          <p:nvPr>
            <p:ph type="body" idx="1"/>
          </p:nvPr>
        </p:nvSpPr>
        <p:spPr>
          <a:xfrm>
            <a:off x="0" y="1143000"/>
            <a:ext cx="6115498" cy="2857500"/>
          </a:xfrm>
        </p:spPr>
        <p:txBody>
          <a:bodyPr/>
          <a:lstStyle/>
          <a:p>
            <a:pPr>
              <a:buFont typeface="Arial" panose="020B0604020202020204" pitchFamily="34" charset="0"/>
              <a:buChar char="•"/>
            </a:pPr>
            <a:r>
              <a:rPr lang="en-US" sz="2400" dirty="0"/>
              <a:t>Brief introductions (name, where you work, why you came to this session?)</a:t>
            </a:r>
          </a:p>
          <a:p>
            <a:pPr>
              <a:buFont typeface="Arial" panose="020B0604020202020204" pitchFamily="34" charset="0"/>
              <a:buChar char="•"/>
            </a:pPr>
            <a:r>
              <a:rPr lang="en-US" sz="2400" dirty="0"/>
              <a:t>Norms and HAT WEARING: learner/ participant/presenter of ERWC</a:t>
            </a:r>
          </a:p>
          <a:p>
            <a:pPr>
              <a:buFont typeface="Arial" panose="020B0604020202020204" pitchFamily="34" charset="0"/>
              <a:buChar char="•"/>
            </a:pPr>
            <a:r>
              <a:rPr lang="en-US" sz="2400" dirty="0"/>
              <a:t>Overview of double-session agenda</a:t>
            </a:r>
          </a:p>
          <a:p>
            <a:pPr>
              <a:buFont typeface="Arial" panose="020B0604020202020204" pitchFamily="34" charset="0"/>
              <a:buChar char="•"/>
            </a:pPr>
            <a:r>
              <a:rPr lang="en-US" sz="2400" dirty="0"/>
              <a:t>Description of materials</a:t>
            </a:r>
          </a:p>
          <a:p>
            <a:pPr>
              <a:buFont typeface="Arial" panose="020B0604020202020204" pitchFamily="34" charset="0"/>
              <a:buChar char="•"/>
            </a:pPr>
            <a:r>
              <a:rPr lang="en-US" sz="2400" dirty="0"/>
              <a:t>What IS ERWC?</a:t>
            </a:r>
          </a:p>
          <a:p>
            <a:pPr>
              <a:buFont typeface="Arial" panose="020B0604020202020204" pitchFamily="34" charset="0"/>
              <a:buChar char="•"/>
            </a:pPr>
            <a:r>
              <a:rPr lang="en-US" sz="2400" dirty="0"/>
              <a:t>What are your goals for attending the ERWC leadership conference?</a:t>
            </a:r>
          </a:p>
          <a:p>
            <a:pPr>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397588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F92F8-5782-47B7-A062-04DD57987363}"/>
              </a:ext>
            </a:extLst>
          </p:cNvPr>
          <p:cNvSpPr>
            <a:spLocks noGrp="1"/>
          </p:cNvSpPr>
          <p:nvPr>
            <p:ph type="title"/>
          </p:nvPr>
        </p:nvSpPr>
        <p:spPr/>
        <p:txBody>
          <a:bodyPr/>
          <a:lstStyle/>
          <a:p>
            <a:r>
              <a:rPr lang="en-US" altLang="en-US" sz="2400" dirty="0">
                <a:solidFill>
                  <a:srgbClr val="2D3B45"/>
                </a:solidFill>
                <a:latin typeface="Lato Extended"/>
              </a:rPr>
              <a:t>Thinking Critically about the Rhetorical Situation</a:t>
            </a:r>
            <a:br>
              <a:rPr lang="en-US" altLang="en-US" sz="2400" dirty="0">
                <a:solidFill>
                  <a:srgbClr val="2D3B45"/>
                </a:solidFill>
                <a:latin typeface="Lato Extended"/>
              </a:rPr>
            </a:br>
            <a:endParaRPr lang="en-US" sz="2400" dirty="0"/>
          </a:p>
        </p:txBody>
      </p:sp>
      <p:sp>
        <p:nvSpPr>
          <p:cNvPr id="3" name="Text Placeholder 2">
            <a:extLst>
              <a:ext uri="{FF2B5EF4-FFF2-40B4-BE49-F238E27FC236}">
                <a16:creationId xmlns:a16="http://schemas.microsoft.com/office/drawing/2014/main" id="{D2CBA1C0-2E96-493C-B7DF-6BFCEA8EF1EF}"/>
              </a:ext>
            </a:extLst>
          </p:cNvPr>
          <p:cNvSpPr>
            <a:spLocks noGrp="1"/>
          </p:cNvSpPr>
          <p:nvPr>
            <p:ph type="body" idx="1"/>
          </p:nvPr>
        </p:nvSpPr>
        <p:spPr>
          <a:xfrm>
            <a:off x="190500" y="1371600"/>
            <a:ext cx="8823960" cy="2857500"/>
          </a:xfrm>
        </p:spPr>
        <p:txBody>
          <a:bodyPr/>
          <a:lstStyle/>
          <a:p>
            <a:pPr marL="0" lvl="0" indent="0" eaLnBrk="0" fontAlgn="base" hangingPunct="0">
              <a:spcBef>
                <a:spcPct val="0"/>
              </a:spcBef>
              <a:spcAft>
                <a:spcPct val="0"/>
              </a:spcAft>
              <a:buClrTx/>
              <a:buSzTx/>
              <a:buNone/>
            </a:pPr>
            <a:r>
              <a:rPr lang="en-US" altLang="en-US" sz="2400" dirty="0">
                <a:solidFill>
                  <a:srgbClr val="2D3B45"/>
                </a:solidFill>
                <a:latin typeface="Lato Extended"/>
              </a:rPr>
              <a:t>When you read the description of the situation, you should notice two different rhetorical considerations about which you must make decisions: the setting of the waiting room and the occasion of your letter to Ms. </a:t>
            </a:r>
            <a:r>
              <a:rPr lang="en-US" altLang="en-US" sz="2400" dirty="0" err="1">
                <a:solidFill>
                  <a:srgbClr val="2D3B45"/>
                </a:solidFill>
                <a:latin typeface="Lato Extended"/>
              </a:rPr>
              <a:t>Bipkins</a:t>
            </a:r>
            <a:r>
              <a:rPr lang="en-US" altLang="en-US" sz="2400" dirty="0">
                <a:solidFill>
                  <a:srgbClr val="2D3B45"/>
                </a:solidFill>
                <a:latin typeface="Lato Extended"/>
              </a:rPr>
              <a:t>. </a:t>
            </a:r>
          </a:p>
          <a:p>
            <a:endParaRPr lang="en-US" dirty="0"/>
          </a:p>
        </p:txBody>
      </p:sp>
    </p:spTree>
    <p:extLst>
      <p:ext uri="{BB962C8B-B14F-4D97-AF65-F5344CB8AC3E}">
        <p14:creationId xmlns:p14="http://schemas.microsoft.com/office/powerpoint/2010/main" val="4233179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9CEE18-DA99-4AD3-ACBC-51FDC0A28226}"/>
              </a:ext>
            </a:extLst>
          </p:cNvPr>
          <p:cNvSpPr>
            <a:spLocks noGrp="1"/>
          </p:cNvSpPr>
          <p:nvPr>
            <p:ph type="body" idx="1"/>
          </p:nvPr>
        </p:nvSpPr>
        <p:spPr>
          <a:xfrm>
            <a:off x="76200" y="826770"/>
            <a:ext cx="9067800" cy="2857500"/>
          </a:xfrm>
        </p:spPr>
        <p:txBody>
          <a:bodyPr/>
          <a:lstStyle/>
          <a:p>
            <a:pPr marL="0" lvl="0" indent="0" eaLnBrk="0" fontAlgn="base" hangingPunct="0">
              <a:spcBef>
                <a:spcPct val="0"/>
              </a:spcBef>
              <a:spcAft>
                <a:spcPct val="0"/>
              </a:spcAft>
              <a:buClrTx/>
              <a:buSzTx/>
              <a:buNone/>
            </a:pPr>
            <a:r>
              <a:rPr lang="en-US" altLang="en-US" b="1" dirty="0">
                <a:solidFill>
                  <a:srgbClr val="2D3B45"/>
                </a:solidFill>
                <a:latin typeface="Lato Extended"/>
              </a:rPr>
              <a:t>Discuss </a:t>
            </a:r>
            <a:r>
              <a:rPr lang="en-US" altLang="en-US" dirty="0">
                <a:solidFill>
                  <a:srgbClr val="2D3B45"/>
                </a:solidFill>
                <a:latin typeface="Lato Extended"/>
              </a:rPr>
              <a:t>your responses to the following 3 questions. </a:t>
            </a:r>
          </a:p>
          <a:p>
            <a:pPr marL="0" lvl="0" indent="0" eaLnBrk="0" fontAlgn="base" hangingPunct="0">
              <a:spcBef>
                <a:spcPct val="0"/>
              </a:spcBef>
              <a:spcAft>
                <a:spcPct val="0"/>
              </a:spcAft>
              <a:buClrTx/>
              <a:buSzTx/>
              <a:buFontTx/>
              <a:buAutoNum type="arabicPeriod"/>
            </a:pPr>
            <a:r>
              <a:rPr lang="en-US" altLang="en-US" dirty="0">
                <a:solidFill>
                  <a:srgbClr val="2D3B45"/>
                </a:solidFill>
                <a:latin typeface="Lato Extended"/>
              </a:rPr>
              <a:t>What purpose(s) should the paintings hanging in the waiting room serve for their audience, the “. . . families [who] wait, sometimes for long periods, while a young family member undergoes surgery”?</a:t>
            </a:r>
          </a:p>
          <a:p>
            <a:pPr marL="0" lvl="0" indent="0" eaLnBrk="0" fontAlgn="base" hangingPunct="0">
              <a:spcBef>
                <a:spcPct val="0"/>
              </a:spcBef>
              <a:spcAft>
                <a:spcPct val="0"/>
              </a:spcAft>
              <a:buClrTx/>
              <a:buSzTx/>
              <a:buFontTx/>
              <a:buAutoNum type="arabicPeriod" startAt="2"/>
            </a:pPr>
            <a:r>
              <a:rPr lang="en-US" altLang="en-US" dirty="0">
                <a:solidFill>
                  <a:srgbClr val="2D3B45"/>
                </a:solidFill>
                <a:latin typeface="Lato Extended"/>
              </a:rPr>
              <a:t>What do those families have in common and how might they differ?</a:t>
            </a:r>
          </a:p>
          <a:p>
            <a:pPr marL="0" lvl="0" indent="0" eaLnBrk="0" fontAlgn="base" hangingPunct="0">
              <a:spcBef>
                <a:spcPct val="0"/>
              </a:spcBef>
              <a:spcAft>
                <a:spcPct val="0"/>
              </a:spcAft>
              <a:buClrTx/>
              <a:buSzTx/>
              <a:buFontTx/>
              <a:buAutoNum type="arabicPeriod" startAt="3"/>
            </a:pPr>
            <a:r>
              <a:rPr lang="en-US" altLang="en-US" dirty="0">
                <a:solidFill>
                  <a:srgbClr val="2D3B45"/>
                </a:solidFill>
                <a:latin typeface="Lato Extended"/>
              </a:rPr>
              <a:t>What “rules” can you generate for selecting a painting that would be appropriate for the waiting room?</a:t>
            </a:r>
          </a:p>
          <a:p>
            <a:endParaRPr lang="en-US" dirty="0"/>
          </a:p>
        </p:txBody>
      </p:sp>
    </p:spTree>
    <p:extLst>
      <p:ext uri="{BB962C8B-B14F-4D97-AF65-F5344CB8AC3E}">
        <p14:creationId xmlns:p14="http://schemas.microsoft.com/office/powerpoint/2010/main" val="1277432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24"/>
          <p:cNvSpPr/>
          <p:nvPr/>
        </p:nvSpPr>
        <p:spPr>
          <a:xfrm>
            <a:off x="498992" y="1649067"/>
            <a:ext cx="8382000" cy="2000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2"/>
              </a:buClr>
              <a:buSzPts val="4400"/>
              <a:buFont typeface="Noto Sans Symbols"/>
              <a:buNone/>
            </a:pPr>
            <a:endParaRPr sz="4400" b="1" i="0" u="none" strike="noStrike" cap="none">
              <a:solidFill>
                <a:schemeClr val="lt1"/>
              </a:solidFill>
              <a:latin typeface="Arial"/>
              <a:ea typeface="Arial"/>
              <a:cs typeface="Arial"/>
              <a:sym typeface="Arial"/>
            </a:endParaRPr>
          </a:p>
        </p:txBody>
      </p:sp>
      <p:sp>
        <p:nvSpPr>
          <p:cNvPr id="1071" name="Google Shape;1071;p24"/>
          <p:cNvSpPr/>
          <p:nvPr/>
        </p:nvSpPr>
        <p:spPr>
          <a:xfrm>
            <a:off x="8696326" y="359588"/>
            <a:ext cx="184666"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2400"/>
              <a:buFont typeface="Noto Sans Symbols"/>
              <a:buNone/>
            </a:pPr>
            <a:endParaRPr sz="2400" b="1" i="0" u="none" strike="noStrike" cap="none">
              <a:solidFill>
                <a:schemeClr val="dk1"/>
              </a:solidFill>
              <a:latin typeface="Arial"/>
              <a:ea typeface="Arial"/>
              <a:cs typeface="Arial"/>
              <a:sym typeface="Arial"/>
            </a:endParaRPr>
          </a:p>
        </p:txBody>
      </p:sp>
      <p:sp>
        <p:nvSpPr>
          <p:cNvPr id="1072" name="Google Shape;1072;p24"/>
          <p:cNvSpPr/>
          <p:nvPr/>
        </p:nvSpPr>
        <p:spPr>
          <a:xfrm>
            <a:off x="0" y="819150"/>
            <a:ext cx="9141542" cy="7048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Noto Sans Symbols"/>
              <a:buNone/>
            </a:pPr>
            <a:r>
              <a:rPr lang="en-US" sz="3200" b="1" i="0" u="none" strike="noStrike" cap="none">
                <a:solidFill>
                  <a:schemeClr val="dk1"/>
                </a:solidFill>
                <a:latin typeface="Arial"/>
                <a:ea typeface="Arial"/>
                <a:cs typeface="Arial"/>
                <a:sym typeface="Arial"/>
              </a:rPr>
              <a:t>Expository Reading and Writing Curriculum</a:t>
            </a:r>
            <a:endParaRPr sz="1400" b="0" i="0" u="none" strike="noStrike" cap="none">
              <a:solidFill>
                <a:srgbClr val="000000"/>
              </a:solidFill>
              <a:latin typeface="Arial"/>
              <a:ea typeface="Arial"/>
              <a:cs typeface="Arial"/>
              <a:sym typeface="Arial"/>
            </a:endParaRPr>
          </a:p>
        </p:txBody>
      </p:sp>
      <p:sp>
        <p:nvSpPr>
          <p:cNvPr id="1073" name="Google Shape;1073;p24"/>
          <p:cNvSpPr txBox="1"/>
          <p:nvPr/>
        </p:nvSpPr>
        <p:spPr>
          <a:xfrm>
            <a:off x="-8" y="2250789"/>
            <a:ext cx="91440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Noto Sans Symbols"/>
              <a:buNone/>
            </a:pPr>
            <a:endParaRPr sz="3000" b="0" i="0" u="none" strike="noStrike" cap="none" dirty="0">
              <a:solidFill>
                <a:srgbClr val="000000"/>
              </a:solidFill>
              <a:latin typeface="Arial"/>
              <a:ea typeface="Arial"/>
              <a:cs typeface="Arial"/>
              <a:sym typeface="Arial"/>
            </a:endParaRPr>
          </a:p>
        </p:txBody>
      </p:sp>
      <p:sp>
        <p:nvSpPr>
          <p:cNvPr id="1074" name="Google Shape;1074;p24"/>
          <p:cNvSpPr txBox="1"/>
          <p:nvPr/>
        </p:nvSpPr>
        <p:spPr>
          <a:xfrm>
            <a:off x="0" y="4097150"/>
            <a:ext cx="91440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Experience a Full-Length Module as a Learner</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84;p122">
            <a:extLst>
              <a:ext uri="{FF2B5EF4-FFF2-40B4-BE49-F238E27FC236}">
                <a16:creationId xmlns:a16="http://schemas.microsoft.com/office/drawing/2014/main" id="{7274841E-7706-4370-A376-E160E8833B4C}"/>
              </a:ext>
            </a:extLst>
          </p:cNvPr>
          <p:cNvSpPr txBox="1">
            <a:spLocks/>
          </p:cNvSpPr>
          <p:nvPr/>
        </p:nvSpPr>
        <p:spPr>
          <a:xfrm>
            <a:off x="685799" y="875103"/>
            <a:ext cx="7836300" cy="577200"/>
          </a:xfrm>
          <a:prstGeom prst="rect">
            <a:avLst/>
          </a:prstGeom>
          <a:solidFill>
            <a:srgbClr val="FFFFFF">
              <a:alpha val="40000"/>
            </a:srgbClr>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800"/>
              </a:spcBef>
              <a:buSzPts val="1100"/>
            </a:pPr>
            <a:r>
              <a:rPr lang="en-US" sz="3600" dirty="0"/>
              <a:t>Juvenile Justice</a:t>
            </a:r>
          </a:p>
        </p:txBody>
      </p:sp>
      <p:pic>
        <p:nvPicPr>
          <p:cNvPr id="5" name="Google Shape;785;p122" descr="Free illustration: Scales Of Justice, Judge, Justice - Free Image on Pixabay - 450203">
            <a:extLst>
              <a:ext uri="{FF2B5EF4-FFF2-40B4-BE49-F238E27FC236}">
                <a16:creationId xmlns:a16="http://schemas.microsoft.com/office/drawing/2014/main" id="{8ACAE04D-9060-482A-B6E3-9B77810C42D7}"/>
              </a:ext>
            </a:extLst>
          </p:cNvPr>
          <p:cNvPicPr preferRelativeResize="0"/>
          <p:nvPr/>
        </p:nvPicPr>
        <p:blipFill rotWithShape="1">
          <a:blip r:embed="rId2">
            <a:alphaModFix/>
          </a:blip>
          <a:srcRect/>
          <a:stretch/>
        </p:blipFill>
        <p:spPr>
          <a:xfrm>
            <a:off x="4807206" y="1890894"/>
            <a:ext cx="3252605" cy="3252605"/>
          </a:xfrm>
          <a:prstGeom prst="rect">
            <a:avLst/>
          </a:prstGeom>
          <a:noFill/>
          <a:ln>
            <a:noFill/>
          </a:ln>
        </p:spPr>
      </p:pic>
    </p:spTree>
    <p:extLst>
      <p:ext uri="{BB962C8B-B14F-4D97-AF65-F5344CB8AC3E}">
        <p14:creationId xmlns:p14="http://schemas.microsoft.com/office/powerpoint/2010/main" val="3181275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46;p116">
            <a:extLst>
              <a:ext uri="{FF2B5EF4-FFF2-40B4-BE49-F238E27FC236}">
                <a16:creationId xmlns:a16="http://schemas.microsoft.com/office/drawing/2014/main" id="{D935BC3B-681B-4D0D-82C4-CD35BF16F182}"/>
              </a:ext>
            </a:extLst>
          </p:cNvPr>
          <p:cNvSpPr txBox="1">
            <a:spLocks/>
          </p:cNvSpPr>
          <p:nvPr/>
        </p:nvSpPr>
        <p:spPr>
          <a:xfrm>
            <a:off x="692700" y="974700"/>
            <a:ext cx="3450900" cy="63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SzPts val="2800"/>
            </a:pPr>
            <a:r>
              <a:rPr lang="en-US" sz="2400" b="1">
                <a:solidFill>
                  <a:schemeClr val="dk1"/>
                </a:solidFill>
              </a:rPr>
              <a:t>Navigating an ERWC with ELD Module</a:t>
            </a:r>
          </a:p>
          <a:p>
            <a:pPr>
              <a:lnSpc>
                <a:spcPct val="90000"/>
              </a:lnSpc>
              <a:buSzPts val="2800"/>
            </a:pPr>
            <a:endParaRPr lang="en-US" sz="1800" b="1"/>
          </a:p>
        </p:txBody>
      </p:sp>
      <p:sp>
        <p:nvSpPr>
          <p:cNvPr id="3" name="Google Shape;747;p116">
            <a:extLst>
              <a:ext uri="{FF2B5EF4-FFF2-40B4-BE49-F238E27FC236}">
                <a16:creationId xmlns:a16="http://schemas.microsoft.com/office/drawing/2014/main" id="{26DC07F0-8AE1-462A-BAAB-AD59567A7B23}"/>
              </a:ext>
            </a:extLst>
          </p:cNvPr>
          <p:cNvSpPr txBox="1">
            <a:spLocks/>
          </p:cNvSpPr>
          <p:nvPr/>
        </p:nvSpPr>
        <p:spPr>
          <a:xfrm>
            <a:off x="564300" y="2232375"/>
            <a:ext cx="35793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42900">
              <a:lnSpc>
                <a:spcPct val="90000"/>
              </a:lnSpc>
              <a:buSzPts val="1800"/>
              <a:buFont typeface="Arial"/>
              <a:buChar char="●"/>
            </a:pPr>
            <a:r>
              <a:rPr lang="en-US" sz="1800"/>
              <a:t>A </a:t>
            </a:r>
            <a:r>
              <a:rPr lang="en-US" sz="1800" b="1" i="1"/>
              <a:t>Module Plan </a:t>
            </a:r>
            <a:r>
              <a:rPr lang="en-US" sz="1800"/>
              <a:t>shows the alignment of specific activities to the ELA/Literacy and ELD standards and lays out a </a:t>
            </a:r>
            <a:r>
              <a:rPr lang="en-US" sz="1800" b="1" i="1"/>
              <a:t>suggested</a:t>
            </a:r>
            <a:r>
              <a:rPr lang="en-US" sz="1800"/>
              <a:t> pacing plan for implementation of the module. </a:t>
            </a:r>
          </a:p>
        </p:txBody>
      </p:sp>
      <p:pic>
        <p:nvPicPr>
          <p:cNvPr id="4" name="Google Shape;748;p116">
            <a:extLst>
              <a:ext uri="{FF2B5EF4-FFF2-40B4-BE49-F238E27FC236}">
                <a16:creationId xmlns:a16="http://schemas.microsoft.com/office/drawing/2014/main" id="{2CE20857-86B4-41DC-9350-0098031BCFDD}"/>
              </a:ext>
            </a:extLst>
          </p:cNvPr>
          <p:cNvPicPr preferRelativeResize="0"/>
          <p:nvPr/>
        </p:nvPicPr>
        <p:blipFill rotWithShape="1">
          <a:blip r:embed="rId2">
            <a:alphaModFix/>
          </a:blip>
          <a:srcRect/>
          <a:stretch/>
        </p:blipFill>
        <p:spPr>
          <a:xfrm>
            <a:off x="4829454" y="931562"/>
            <a:ext cx="4036092" cy="3857626"/>
          </a:xfrm>
          <a:prstGeom prst="rect">
            <a:avLst/>
          </a:prstGeom>
          <a:noFill/>
          <a:ln>
            <a:noFill/>
          </a:ln>
        </p:spPr>
      </p:pic>
      <p:sp>
        <p:nvSpPr>
          <p:cNvPr id="5" name="Google Shape;749;p116">
            <a:extLst>
              <a:ext uri="{FF2B5EF4-FFF2-40B4-BE49-F238E27FC236}">
                <a16:creationId xmlns:a16="http://schemas.microsoft.com/office/drawing/2014/main" id="{9CDB080E-2A1D-4A76-93E2-4412CB03554E}"/>
              </a:ext>
            </a:extLst>
          </p:cNvPr>
          <p:cNvSpPr/>
          <p:nvPr/>
        </p:nvSpPr>
        <p:spPr>
          <a:xfrm>
            <a:off x="4901325" y="4137669"/>
            <a:ext cx="2426700" cy="3810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06118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54;p117">
            <a:extLst>
              <a:ext uri="{FF2B5EF4-FFF2-40B4-BE49-F238E27FC236}">
                <a16:creationId xmlns:a16="http://schemas.microsoft.com/office/drawing/2014/main" id="{CB167425-FC61-4A9E-9C04-4364F2AEA616}"/>
              </a:ext>
            </a:extLst>
          </p:cNvPr>
          <p:cNvPicPr preferRelativeResize="0"/>
          <p:nvPr/>
        </p:nvPicPr>
        <p:blipFill rotWithShape="1">
          <a:blip r:embed="rId2">
            <a:alphaModFix/>
          </a:blip>
          <a:srcRect l="20049" t="21567" r="25050" b="24902"/>
          <a:stretch/>
        </p:blipFill>
        <p:spPr>
          <a:xfrm>
            <a:off x="0" y="0"/>
            <a:ext cx="9144000" cy="5143500"/>
          </a:xfrm>
          <a:prstGeom prst="rect">
            <a:avLst/>
          </a:prstGeom>
          <a:noFill/>
          <a:ln>
            <a:noFill/>
          </a:ln>
        </p:spPr>
      </p:pic>
    </p:spTree>
    <p:extLst>
      <p:ext uri="{BB962C8B-B14F-4D97-AF65-F5344CB8AC3E}">
        <p14:creationId xmlns:p14="http://schemas.microsoft.com/office/powerpoint/2010/main" val="2151319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65;p119">
            <a:extLst>
              <a:ext uri="{FF2B5EF4-FFF2-40B4-BE49-F238E27FC236}">
                <a16:creationId xmlns:a16="http://schemas.microsoft.com/office/drawing/2014/main" id="{BBB607D4-FCDC-4B41-96CE-E2656F928FD0}"/>
              </a:ext>
            </a:extLst>
          </p:cNvPr>
          <p:cNvSpPr txBox="1">
            <a:spLocks/>
          </p:cNvSpPr>
          <p:nvPr/>
        </p:nvSpPr>
        <p:spPr>
          <a:xfrm>
            <a:off x="3352799" y="176288"/>
            <a:ext cx="7836300" cy="577200"/>
          </a:xfrm>
          <a:prstGeom prst="rect">
            <a:avLst/>
          </a:prstGeom>
          <a:solidFill>
            <a:srgbClr val="FFFFFF">
              <a:alpha val="40000"/>
            </a:srgbClr>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800"/>
              </a:spcBef>
              <a:buSzPts val="1100"/>
            </a:pPr>
            <a:r>
              <a:rPr lang="en-US" sz="2800" dirty="0"/>
              <a:t>Features for EL modules: </a:t>
            </a:r>
          </a:p>
          <a:p>
            <a:pPr>
              <a:spcBef>
                <a:spcPts val="800"/>
              </a:spcBef>
              <a:buSzPts val="1100"/>
            </a:pPr>
            <a:r>
              <a:rPr lang="en-US" sz="2800" dirty="0"/>
              <a:t>Double Lines for Designated</a:t>
            </a:r>
          </a:p>
        </p:txBody>
      </p:sp>
      <p:pic>
        <p:nvPicPr>
          <p:cNvPr id="3" name="Google Shape;766;p119">
            <a:extLst>
              <a:ext uri="{FF2B5EF4-FFF2-40B4-BE49-F238E27FC236}">
                <a16:creationId xmlns:a16="http://schemas.microsoft.com/office/drawing/2014/main" id="{446AB712-0BFE-4051-80D2-7DD4BF34F24B}"/>
              </a:ext>
            </a:extLst>
          </p:cNvPr>
          <p:cNvPicPr preferRelativeResize="0"/>
          <p:nvPr/>
        </p:nvPicPr>
        <p:blipFill rotWithShape="1">
          <a:blip r:embed="rId2">
            <a:alphaModFix/>
          </a:blip>
          <a:srcRect/>
          <a:stretch/>
        </p:blipFill>
        <p:spPr>
          <a:xfrm>
            <a:off x="344400" y="1400175"/>
            <a:ext cx="8551950" cy="3567037"/>
          </a:xfrm>
          <a:prstGeom prst="rect">
            <a:avLst/>
          </a:prstGeom>
          <a:noFill/>
          <a:ln>
            <a:noFill/>
          </a:ln>
        </p:spPr>
      </p:pic>
    </p:spTree>
    <p:extLst>
      <p:ext uri="{BB962C8B-B14F-4D97-AF65-F5344CB8AC3E}">
        <p14:creationId xmlns:p14="http://schemas.microsoft.com/office/powerpoint/2010/main" val="3758624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72;p120">
            <a:extLst>
              <a:ext uri="{FF2B5EF4-FFF2-40B4-BE49-F238E27FC236}">
                <a16:creationId xmlns:a16="http://schemas.microsoft.com/office/drawing/2014/main" id="{3B6B13C0-7F4A-42A1-8003-92B2D638DEC2}"/>
              </a:ext>
            </a:extLst>
          </p:cNvPr>
          <p:cNvPicPr preferRelativeResize="0"/>
          <p:nvPr/>
        </p:nvPicPr>
        <p:blipFill rotWithShape="1">
          <a:blip r:embed="rId2">
            <a:alphaModFix/>
          </a:blip>
          <a:srcRect/>
          <a:stretch/>
        </p:blipFill>
        <p:spPr>
          <a:xfrm>
            <a:off x="225977" y="1809750"/>
            <a:ext cx="8641798" cy="3209987"/>
          </a:xfrm>
          <a:prstGeom prst="rect">
            <a:avLst/>
          </a:prstGeom>
          <a:noFill/>
          <a:ln>
            <a:noFill/>
          </a:ln>
        </p:spPr>
      </p:pic>
      <p:sp>
        <p:nvSpPr>
          <p:cNvPr id="4" name="Rectangle 3">
            <a:extLst>
              <a:ext uri="{FF2B5EF4-FFF2-40B4-BE49-F238E27FC236}">
                <a16:creationId xmlns:a16="http://schemas.microsoft.com/office/drawing/2014/main" id="{73916A62-7AB3-461C-A25F-AF07E3A683DE}"/>
              </a:ext>
            </a:extLst>
          </p:cNvPr>
          <p:cNvSpPr/>
          <p:nvPr/>
        </p:nvSpPr>
        <p:spPr>
          <a:xfrm>
            <a:off x="95250" y="895350"/>
            <a:ext cx="6696075" cy="810478"/>
          </a:xfrm>
          <a:prstGeom prst="rect">
            <a:avLst/>
          </a:prstGeom>
        </p:spPr>
        <p:txBody>
          <a:bodyPr wrap="square">
            <a:spAutoFit/>
          </a:bodyPr>
          <a:lstStyle/>
          <a:p>
            <a:pPr lvl="0">
              <a:spcBef>
                <a:spcPts val="800"/>
              </a:spcBef>
              <a:buSzPts val="1100"/>
            </a:pPr>
            <a:r>
              <a:rPr lang="en-US" sz="2000" dirty="0"/>
              <a:t>Shading for Student Activities</a:t>
            </a:r>
          </a:p>
          <a:p>
            <a:pPr lvl="0">
              <a:spcBef>
                <a:spcPts val="800"/>
              </a:spcBef>
              <a:buSzPts val="1100"/>
            </a:pPr>
            <a:r>
              <a:rPr lang="en-US" sz="2000" dirty="0"/>
              <a:t>Examining, using/applying, and ASSESSING word forms</a:t>
            </a:r>
          </a:p>
        </p:txBody>
      </p:sp>
      <p:sp>
        <p:nvSpPr>
          <p:cNvPr id="5" name="Rectangle 4">
            <a:extLst>
              <a:ext uri="{FF2B5EF4-FFF2-40B4-BE49-F238E27FC236}">
                <a16:creationId xmlns:a16="http://schemas.microsoft.com/office/drawing/2014/main" id="{095A86E1-8382-4E23-BA5C-5D4C61558BCE}"/>
              </a:ext>
            </a:extLst>
          </p:cNvPr>
          <p:cNvSpPr/>
          <p:nvPr/>
        </p:nvSpPr>
        <p:spPr>
          <a:xfrm>
            <a:off x="3399185" y="133226"/>
            <a:ext cx="4222631" cy="523220"/>
          </a:xfrm>
          <a:prstGeom prst="rect">
            <a:avLst/>
          </a:prstGeom>
        </p:spPr>
        <p:txBody>
          <a:bodyPr wrap="none">
            <a:spAutoFit/>
          </a:bodyPr>
          <a:lstStyle/>
          <a:p>
            <a:pPr lvl="0">
              <a:spcBef>
                <a:spcPts val="800"/>
              </a:spcBef>
              <a:buSzPts val="1100"/>
            </a:pPr>
            <a:r>
              <a:rPr lang="en-US" sz="2800" dirty="0"/>
              <a:t>Features for EL modules:</a:t>
            </a:r>
          </a:p>
        </p:txBody>
      </p:sp>
    </p:spTree>
    <p:extLst>
      <p:ext uri="{BB962C8B-B14F-4D97-AF65-F5344CB8AC3E}">
        <p14:creationId xmlns:p14="http://schemas.microsoft.com/office/powerpoint/2010/main" val="2572501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0;p123">
            <a:extLst>
              <a:ext uri="{FF2B5EF4-FFF2-40B4-BE49-F238E27FC236}">
                <a16:creationId xmlns:a16="http://schemas.microsoft.com/office/drawing/2014/main" id="{9B85A03B-F82D-4834-AD08-7849604AA631}"/>
              </a:ext>
            </a:extLst>
          </p:cNvPr>
          <p:cNvSpPr txBox="1">
            <a:spLocks/>
          </p:cNvSpPr>
          <p:nvPr/>
        </p:nvSpPr>
        <p:spPr>
          <a:xfrm>
            <a:off x="3781425" y="182025"/>
            <a:ext cx="4136138" cy="684300"/>
          </a:xfrm>
          <a:prstGeom prst="rect">
            <a:avLst/>
          </a:prstGeom>
          <a:solidFill>
            <a:srgbClr val="FFFFFF">
              <a:alpha val="40000"/>
            </a:srgbClr>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800"/>
              </a:spcBef>
              <a:buSzPts val="1100"/>
            </a:pPr>
            <a:r>
              <a:rPr lang="en-US" sz="3200" dirty="0"/>
              <a:t>Begin with the Task</a:t>
            </a:r>
          </a:p>
        </p:txBody>
      </p:sp>
      <p:sp>
        <p:nvSpPr>
          <p:cNvPr id="3" name="Google Shape;791;p123">
            <a:extLst>
              <a:ext uri="{FF2B5EF4-FFF2-40B4-BE49-F238E27FC236}">
                <a16:creationId xmlns:a16="http://schemas.microsoft.com/office/drawing/2014/main" id="{3BDA1868-44B4-432D-8BA7-73674F2EE829}"/>
              </a:ext>
            </a:extLst>
          </p:cNvPr>
          <p:cNvSpPr txBox="1">
            <a:spLocks/>
          </p:cNvSpPr>
          <p:nvPr/>
        </p:nvSpPr>
        <p:spPr>
          <a:xfrm>
            <a:off x="188381" y="1152675"/>
            <a:ext cx="8767237" cy="3465900"/>
          </a:xfrm>
          <a:prstGeom prst="rect">
            <a:avLst/>
          </a:prstGeom>
          <a:solidFill>
            <a:srgbClr val="FFFFFF">
              <a:alpha val="40000"/>
            </a:srgbClr>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spcBef>
                <a:spcPts val="800"/>
              </a:spcBef>
              <a:buClr>
                <a:schemeClr val="dk1"/>
              </a:buClr>
              <a:buSzPts val="800"/>
            </a:pPr>
            <a:r>
              <a:rPr lang="en-US" sz="2400" dirty="0">
                <a:solidFill>
                  <a:schemeClr val="dk1"/>
                </a:solidFill>
              </a:rPr>
              <a:t>Students write an open letter (an opinion piece) to be published on a website for those interested in the issue of juvenile crime, particularly state policymakers. Students use what they have learned about the issues surrounding charging and sentencing juveniles and about juvenile brain development through reading and discussion about the implications for juvenile accountability and rehabilitation. They apply what they have discovered about analyzing the rhetorical situation and the genre of the open letter to create their own letters tailored for their intended audience in order to make the argument for their position on juvenile sentencing.</a:t>
            </a:r>
          </a:p>
        </p:txBody>
      </p:sp>
    </p:spTree>
    <p:extLst>
      <p:ext uri="{BB962C8B-B14F-4D97-AF65-F5344CB8AC3E}">
        <p14:creationId xmlns:p14="http://schemas.microsoft.com/office/powerpoint/2010/main" val="454536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32;p129">
            <a:extLst>
              <a:ext uri="{FF2B5EF4-FFF2-40B4-BE49-F238E27FC236}">
                <a16:creationId xmlns:a16="http://schemas.microsoft.com/office/drawing/2014/main" id="{5DD7287F-E417-4D10-BEB7-516BE58C3DBA}"/>
              </a:ext>
            </a:extLst>
          </p:cNvPr>
          <p:cNvSpPr txBox="1">
            <a:spLocks/>
          </p:cNvSpPr>
          <p:nvPr/>
        </p:nvSpPr>
        <p:spPr>
          <a:xfrm>
            <a:off x="140250" y="723116"/>
            <a:ext cx="8520600" cy="863400"/>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SzPts val="2100"/>
            </a:pPr>
            <a:r>
              <a:rPr lang="en-US" sz="2700" b="1" i="1" dirty="0"/>
              <a:t>Juvenile Injustice: </a:t>
            </a:r>
            <a:r>
              <a:rPr lang="en-US" sz="1800" i="1" dirty="0"/>
              <a:t>Charging Youth as Adults is Ineffective, Biased, and Harmful - Executive Summary</a:t>
            </a:r>
            <a:r>
              <a:rPr lang="en-US" sz="1800" dirty="0"/>
              <a:t> </a:t>
            </a:r>
          </a:p>
        </p:txBody>
      </p:sp>
      <p:sp>
        <p:nvSpPr>
          <p:cNvPr id="3" name="Google Shape;833;p129">
            <a:extLst>
              <a:ext uri="{FF2B5EF4-FFF2-40B4-BE49-F238E27FC236}">
                <a16:creationId xmlns:a16="http://schemas.microsoft.com/office/drawing/2014/main" id="{49FB219E-981A-4B70-86BE-478CE4987CC2}"/>
              </a:ext>
            </a:extLst>
          </p:cNvPr>
          <p:cNvSpPr txBox="1">
            <a:spLocks/>
          </p:cNvSpPr>
          <p:nvPr/>
        </p:nvSpPr>
        <p:spPr>
          <a:xfrm>
            <a:off x="0" y="1466850"/>
            <a:ext cx="8832300" cy="2562225"/>
          </a:xfrm>
          <a:prstGeom prst="rect">
            <a:avLst/>
          </a:prstGeom>
          <a:solidFill>
            <a:srgbClr val="FFFFFF">
              <a:alpha val="40000"/>
            </a:srgbClr>
          </a:solid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800"/>
            </a:pPr>
            <a:r>
              <a:rPr lang="en-US" sz="1500" dirty="0">
                <a:solidFill>
                  <a:schemeClr val="dk1"/>
                </a:solidFill>
              </a:rPr>
              <a:t>Excerpt from the Full Juvenile Justice Report: About This Report</a:t>
            </a:r>
            <a:endParaRPr lang="en-US" dirty="0"/>
          </a:p>
          <a:p>
            <a:pPr marL="342900" lvl="1">
              <a:spcBef>
                <a:spcPts val="1200"/>
              </a:spcBef>
              <a:buClr>
                <a:schemeClr val="dk1"/>
              </a:buClr>
              <a:buSzPts val="800"/>
            </a:pPr>
            <a:r>
              <a:rPr lang="en-US" sz="1700" dirty="0">
                <a:solidFill>
                  <a:schemeClr val="dk1"/>
                </a:solidFill>
              </a:rPr>
              <a:t>This report aims to centralize the experiences of incarcerated youth of color, formerly incarcerated individuals, and their family members. Much has been written about juvenile system reform in general and juvenile transfer laws in particular. All too often, the voices of system-involved youth and their families — the people most impacted by these policies — are absent from these accounts and analyses. By contrast, the content of this report is grounded in the personal narratives of focus group participants, the expertise of community organizations that work with system involved families on a daily basis, and public health research.</a:t>
            </a:r>
            <a:endParaRPr lang="en-US" sz="1700" dirty="0"/>
          </a:p>
          <a:p>
            <a:pPr marL="342900">
              <a:buSzPts val="1400"/>
            </a:pPr>
            <a:r>
              <a:rPr lang="en-US" sz="1500" dirty="0">
                <a:solidFill>
                  <a:schemeClr val="dk1"/>
                </a:solidFill>
              </a:rPr>
              <a:t>	</a:t>
            </a:r>
            <a:r>
              <a:rPr lang="en-US" sz="2000" dirty="0">
                <a:solidFill>
                  <a:schemeClr val="dk1"/>
                </a:solidFill>
              </a:rPr>
              <a:t>Now what can you predict about the report? What is its purpose?</a:t>
            </a:r>
          </a:p>
          <a:p>
            <a:pPr marL="342900" lvl="0" indent="-279400">
              <a:spcBef>
                <a:spcPts val="900"/>
              </a:spcBef>
              <a:buClr>
                <a:schemeClr val="dk1"/>
              </a:buClr>
              <a:buSzPts val="1800"/>
              <a:buChar char="●"/>
            </a:pPr>
            <a:r>
              <a:rPr lang="en-US" sz="1600" dirty="0">
                <a:solidFill>
                  <a:schemeClr val="dk1"/>
                </a:solidFill>
              </a:rPr>
              <a:t>What arguments does this text (the 5</a:t>
            </a:r>
            <a:r>
              <a:rPr lang="en-US" sz="1600" baseline="30000" dirty="0">
                <a:solidFill>
                  <a:schemeClr val="dk1"/>
                </a:solidFill>
              </a:rPr>
              <a:t>th</a:t>
            </a:r>
            <a:r>
              <a:rPr lang="en-US" sz="1600" dirty="0">
                <a:solidFill>
                  <a:schemeClr val="dk1"/>
                </a:solidFill>
              </a:rPr>
              <a:t> of the module) contribute to the conversation about how the criminal justice system can best deal with juveniles who commit serious crimes? What kind of evidence supports the arguments?</a:t>
            </a:r>
          </a:p>
          <a:p>
            <a:pPr marL="342900">
              <a:buSzPts val="1400"/>
            </a:pPr>
            <a:endParaRPr lang="en-US" sz="1500" dirty="0">
              <a:solidFill>
                <a:schemeClr val="dk1"/>
              </a:solidFill>
            </a:endParaRPr>
          </a:p>
          <a:p>
            <a:pPr>
              <a:spcBef>
                <a:spcPts val="1200"/>
              </a:spcBef>
              <a:spcAft>
                <a:spcPts val="1200"/>
              </a:spcAft>
              <a:buSzPts val="1400"/>
            </a:pPr>
            <a:endParaRPr lang="en-US" dirty="0"/>
          </a:p>
        </p:txBody>
      </p:sp>
    </p:spTree>
    <p:extLst>
      <p:ext uri="{BB962C8B-B14F-4D97-AF65-F5344CB8AC3E}">
        <p14:creationId xmlns:p14="http://schemas.microsoft.com/office/powerpoint/2010/main" val="405927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6"/>
          <p:cNvSpPr txBox="1">
            <a:spLocks noGrp="1"/>
          </p:cNvSpPr>
          <p:nvPr>
            <p:ph type="title"/>
          </p:nvPr>
        </p:nvSpPr>
        <p:spPr>
          <a:xfrm>
            <a:off x="90925" y="273924"/>
            <a:ext cx="8744700" cy="1030441"/>
          </a:xfrm>
          <a:prstGeom prst="rect">
            <a:avLst/>
          </a:prstGeom>
          <a:noFill/>
          <a:ln>
            <a:noFill/>
          </a:ln>
        </p:spPr>
        <p:txBody>
          <a:bodyPr spcFirstLastPara="1" wrap="square" lIns="68550" tIns="34275" rIns="68550" bIns="34275" anchor="b" anchorCtr="0">
            <a:noAutofit/>
          </a:bodyPr>
          <a:lstStyle/>
          <a:p>
            <a:pPr lvl="0" algn="ctr">
              <a:lnSpc>
                <a:spcPct val="85000"/>
              </a:lnSpc>
              <a:buClr>
                <a:srgbClr val="3F3F3F"/>
              </a:buClr>
              <a:buSzPts val="4800"/>
            </a:pPr>
            <a:r>
              <a:rPr lang="en-US" sz="2800" b="1" dirty="0">
                <a:latin typeface="Arial"/>
                <a:ea typeface="Arial"/>
                <a:cs typeface="Arial"/>
                <a:sym typeface="Arial"/>
              </a:rPr>
              <a:t>Professional Learning </a:t>
            </a:r>
            <a:r>
              <a:rPr lang="en-US" sz="2800" dirty="0"/>
              <a:t>Norms</a:t>
            </a:r>
            <a:endParaRPr sz="2800" dirty="0"/>
          </a:p>
        </p:txBody>
      </p:sp>
      <p:sp>
        <p:nvSpPr>
          <p:cNvPr id="695" name="Google Shape;695;p6"/>
          <p:cNvSpPr txBox="1">
            <a:spLocks noGrp="1"/>
          </p:cNvSpPr>
          <p:nvPr>
            <p:ph type="sldNum" idx="12"/>
          </p:nvPr>
        </p:nvSpPr>
        <p:spPr>
          <a:xfrm>
            <a:off x="7425344" y="4844839"/>
            <a:ext cx="984019" cy="273844"/>
          </a:xfrm>
          <a:prstGeom prst="rect">
            <a:avLst/>
          </a:prstGeom>
          <a:noFill/>
          <a:ln>
            <a:noFill/>
          </a:ln>
        </p:spPr>
        <p:txBody>
          <a:bodyPr spcFirstLastPara="1" wrap="square" lIns="68550" tIns="34275" rIns="68550" bIns="34275" anchor="ctr" anchorCtr="0">
            <a:noAutofit/>
          </a:bodyPr>
          <a:lstStyle/>
          <a:p>
            <a:pPr marL="0" lvl="0" indent="0" algn="r" rtl="0">
              <a:lnSpc>
                <a:spcPct val="100000"/>
              </a:lnSpc>
              <a:spcBef>
                <a:spcPts val="0"/>
              </a:spcBef>
              <a:spcAft>
                <a:spcPts val="0"/>
              </a:spcAft>
              <a:buSzPts val="1300"/>
              <a:buNone/>
            </a:pPr>
            <a:fld id="{00000000-1234-1234-1234-123412341234}" type="slidenum">
              <a:rPr lang="en-US">
                <a:solidFill>
                  <a:schemeClr val="accent1"/>
                </a:solidFill>
                <a:latin typeface="Lato"/>
                <a:ea typeface="Lato"/>
                <a:cs typeface="Lato"/>
                <a:sym typeface="Lato"/>
              </a:rPr>
              <a:t>4</a:t>
            </a:fld>
            <a:endParaRPr>
              <a:solidFill>
                <a:schemeClr val="accent1"/>
              </a:solidFill>
              <a:latin typeface="Lato"/>
              <a:ea typeface="Lato"/>
              <a:cs typeface="Lato"/>
              <a:sym typeface="Lato"/>
            </a:endParaRPr>
          </a:p>
        </p:txBody>
      </p:sp>
      <p:sp>
        <p:nvSpPr>
          <p:cNvPr id="696" name="Google Shape;696;p6"/>
          <p:cNvSpPr/>
          <p:nvPr/>
        </p:nvSpPr>
        <p:spPr>
          <a:xfrm>
            <a:off x="1265795" y="1602205"/>
            <a:ext cx="6933325" cy="2668800"/>
          </a:xfrm>
          <a:prstGeom prst="rect">
            <a:avLst/>
          </a:prstGeom>
          <a:noFill/>
          <a:ln>
            <a:noFill/>
          </a:ln>
        </p:spPr>
        <p:txBody>
          <a:bodyPr spcFirstLastPara="1" wrap="square" lIns="68550" tIns="34275" rIns="68550" bIns="34275" anchor="t" anchorCtr="0">
            <a:noAutofit/>
          </a:bodyPr>
          <a:lstStyle/>
          <a:p>
            <a:pPr marL="342900" indent="-342900">
              <a:buFont typeface="Wingdings" panose="05000000000000000000" pitchFamily="2" charset="2"/>
              <a:buChar char="ü"/>
            </a:pPr>
            <a:r>
              <a:rPr lang="en-US" sz="2400" dirty="0"/>
              <a:t>Limit distractions and interruptions </a:t>
            </a:r>
          </a:p>
          <a:p>
            <a:pPr marL="342900" indent="-342900">
              <a:buFont typeface="Wingdings" panose="05000000000000000000" pitchFamily="2" charset="2"/>
              <a:buChar char="ü"/>
            </a:pPr>
            <a:r>
              <a:rPr lang="en-US" sz="2400" dirty="0"/>
              <a:t>Minimize side conversations and multi-tasking</a:t>
            </a:r>
            <a:r>
              <a:rPr lang="en-US" sz="2400" b="1" dirty="0"/>
              <a:t> </a:t>
            </a:r>
            <a:endParaRPr lang="en-US" sz="2400" dirty="0"/>
          </a:p>
          <a:p>
            <a:pPr marL="342900" lvl="0" indent="-342900">
              <a:buFont typeface="Wingdings" panose="05000000000000000000" pitchFamily="2" charset="2"/>
              <a:buChar char="ü"/>
            </a:pPr>
            <a:r>
              <a:rPr lang="en-US" sz="2400" dirty="0"/>
              <a:t>Participate when you can; take notes when you wish.</a:t>
            </a:r>
          </a:p>
          <a:p>
            <a:pPr marL="342900" lvl="0" indent="-342900">
              <a:buFont typeface="Wingdings" panose="05000000000000000000" pitchFamily="2" charset="2"/>
              <a:buChar char="ü"/>
            </a:pPr>
            <a:r>
              <a:rPr lang="en-US" sz="2400" dirty="0"/>
              <a:t>Communicate with me about any other needs and/or feedback you might have, and we will work together to ensure they are met</a:t>
            </a:r>
          </a:p>
          <a:p>
            <a:pPr marL="342900" marR="0" lvl="0" indent="-342900" algn="l" rtl="0">
              <a:lnSpc>
                <a:spcPct val="100000"/>
              </a:lnSpc>
              <a:spcBef>
                <a:spcPts val="0"/>
              </a:spcBef>
              <a:spcAft>
                <a:spcPts val="0"/>
              </a:spcAft>
              <a:buClr>
                <a:srgbClr val="000000"/>
              </a:buClr>
              <a:buSzPts val="2400"/>
              <a:buFont typeface="Calibri"/>
              <a:buAutoNum type="arabicPeriod"/>
            </a:pPr>
            <a:endParaRPr sz="2400" i="0" u="none" strike="noStrike" cap="none" dirty="0">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46;p131">
            <a:extLst>
              <a:ext uri="{FF2B5EF4-FFF2-40B4-BE49-F238E27FC236}">
                <a16:creationId xmlns:a16="http://schemas.microsoft.com/office/drawing/2014/main" id="{C0197ED5-C84F-4982-9B24-EEE88654E266}"/>
              </a:ext>
            </a:extLst>
          </p:cNvPr>
          <p:cNvSpPr txBox="1"/>
          <p:nvPr/>
        </p:nvSpPr>
        <p:spPr>
          <a:xfrm>
            <a:off x="120175" y="715163"/>
            <a:ext cx="8565000" cy="3785400"/>
          </a:xfrm>
          <a:prstGeom prst="rect">
            <a:avLst/>
          </a:prstGeom>
          <a:noFill/>
          <a:ln>
            <a:noFill/>
          </a:ln>
        </p:spPr>
        <p:txBody>
          <a:bodyPr spcFirstLastPara="1" wrap="square" lIns="68575" tIns="68575" rIns="68575" bIns="68575" anchor="ctr"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 name="Google Shape;847;p131">
            <a:extLst>
              <a:ext uri="{FF2B5EF4-FFF2-40B4-BE49-F238E27FC236}">
                <a16:creationId xmlns:a16="http://schemas.microsoft.com/office/drawing/2014/main" id="{95BBFF1A-27FA-42F2-9611-7FFDFAE3066B}"/>
              </a:ext>
            </a:extLst>
          </p:cNvPr>
          <p:cNvSpPr txBox="1">
            <a:spLocks/>
          </p:cNvSpPr>
          <p:nvPr/>
        </p:nvSpPr>
        <p:spPr>
          <a:xfrm>
            <a:off x="120175" y="976706"/>
            <a:ext cx="8931900" cy="806400"/>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SzPts val="2100"/>
            </a:pPr>
            <a:r>
              <a:rPr lang="en-US" sz="2400" b="1"/>
              <a:t>Negotiating Meaning - Sentence Unpacking</a:t>
            </a:r>
          </a:p>
        </p:txBody>
      </p:sp>
      <p:sp>
        <p:nvSpPr>
          <p:cNvPr id="4" name="Google Shape;848;p131">
            <a:extLst>
              <a:ext uri="{FF2B5EF4-FFF2-40B4-BE49-F238E27FC236}">
                <a16:creationId xmlns:a16="http://schemas.microsoft.com/office/drawing/2014/main" id="{CCD53B53-A9B2-4AB5-AD8C-39D71C38EB86}"/>
              </a:ext>
            </a:extLst>
          </p:cNvPr>
          <p:cNvSpPr txBox="1">
            <a:spLocks/>
          </p:cNvSpPr>
          <p:nvPr/>
        </p:nvSpPr>
        <p:spPr>
          <a:xfrm>
            <a:off x="399100" y="1936375"/>
            <a:ext cx="8520600" cy="2141400"/>
          </a:xfrm>
          <a:prstGeom prst="rect">
            <a:avLst/>
          </a:prstGeom>
          <a:solidFill>
            <a:srgbClr val="FFFFFF">
              <a:alpha val="40000"/>
            </a:srgbClr>
          </a:solid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400"/>
            </a:pPr>
            <a:endParaRPr lang="en-US" sz="1800">
              <a:solidFill>
                <a:schemeClr val="dk1"/>
              </a:solidFill>
            </a:endParaRPr>
          </a:p>
          <a:p>
            <a:pPr>
              <a:buSzPts val="1400"/>
            </a:pPr>
            <a:r>
              <a:rPr lang="en-US" sz="1800">
                <a:solidFill>
                  <a:schemeClr val="dk1"/>
                </a:solidFill>
              </a:rPr>
              <a:t>Original sentence</a:t>
            </a:r>
          </a:p>
          <a:p>
            <a:pPr>
              <a:buSzPts val="1400"/>
            </a:pPr>
            <a:endParaRPr lang="en-US" sz="1800">
              <a:solidFill>
                <a:schemeClr val="dk1"/>
              </a:solidFill>
            </a:endParaRPr>
          </a:p>
          <a:p>
            <a:pPr>
              <a:buSzPts val="1400"/>
            </a:pPr>
            <a:r>
              <a:rPr lang="en-US" sz="2300">
                <a:solidFill>
                  <a:schemeClr val="dk1"/>
                </a:solidFill>
              </a:rPr>
              <a:t>Several large-scale studies / have found higher recidivism rates / among juveniles tried and sentenced in adult court / than among youth charged / with similar offenses in juvenile court.</a:t>
            </a:r>
          </a:p>
          <a:p>
            <a:pPr>
              <a:spcAft>
                <a:spcPts val="1200"/>
              </a:spcAft>
              <a:buSzPts val="1400"/>
            </a:pPr>
            <a:endParaRPr lang="en-US"/>
          </a:p>
        </p:txBody>
      </p:sp>
      <p:sp>
        <p:nvSpPr>
          <p:cNvPr id="5" name="Google Shape;849;p131">
            <a:extLst>
              <a:ext uri="{FF2B5EF4-FFF2-40B4-BE49-F238E27FC236}">
                <a16:creationId xmlns:a16="http://schemas.microsoft.com/office/drawing/2014/main" id="{9AC750FE-F329-4522-8B4A-E22AEFFB5662}"/>
              </a:ext>
            </a:extLst>
          </p:cNvPr>
          <p:cNvSpPr txBox="1"/>
          <p:nvPr/>
        </p:nvSpPr>
        <p:spPr>
          <a:xfrm>
            <a:off x="5878275" y="4632113"/>
            <a:ext cx="2728500" cy="408300"/>
          </a:xfrm>
          <a:prstGeom prst="rect">
            <a:avLst/>
          </a:prstGeom>
          <a:noFill/>
          <a:ln>
            <a:noFill/>
          </a:ln>
        </p:spPr>
        <p:txBody>
          <a:bodyPr spcFirstLastPara="1" wrap="square" lIns="68575" tIns="68575" rIns="68575" bIns="68575" anchor="t" anchorCtr="0">
            <a:noAutofit/>
          </a:bodyPr>
          <a:lstStyle/>
          <a:p>
            <a:pPr marL="0" marR="0" lvl="0" indent="0" algn="r" rtl="0">
              <a:lnSpc>
                <a:spcPct val="90000"/>
              </a:lnSpc>
              <a:spcBef>
                <a:spcPts val="0"/>
              </a:spcBef>
              <a:spcAft>
                <a:spcPts val="0"/>
              </a:spcAft>
              <a:buClr>
                <a:schemeClr val="dk1"/>
              </a:buClr>
              <a:buSzPts val="2100"/>
              <a:buFont typeface="Arial"/>
              <a:buNone/>
            </a:pPr>
            <a:r>
              <a:rPr lang="en-US" sz="1400" b="1" i="0" u="none" strike="noStrike" cap="none">
                <a:solidFill>
                  <a:srgbClr val="CC0B2A"/>
                </a:solidFill>
                <a:latin typeface="Arial"/>
                <a:ea typeface="Arial"/>
                <a:cs typeface="Arial"/>
                <a:sym typeface="Arial"/>
              </a:rPr>
              <a:t>Activity 16D</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46239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4;p132">
            <a:extLst>
              <a:ext uri="{FF2B5EF4-FFF2-40B4-BE49-F238E27FC236}">
                <a16:creationId xmlns:a16="http://schemas.microsoft.com/office/drawing/2014/main" id="{57B0C6BA-00F2-4706-9E65-29648CA45FDD}"/>
              </a:ext>
            </a:extLst>
          </p:cNvPr>
          <p:cNvSpPr txBox="1"/>
          <p:nvPr/>
        </p:nvSpPr>
        <p:spPr>
          <a:xfrm>
            <a:off x="0" y="642938"/>
            <a:ext cx="8936400" cy="3911700"/>
          </a:xfrm>
          <a:prstGeom prst="rect">
            <a:avLst/>
          </a:prstGeom>
          <a:noFill/>
          <a:ln>
            <a:noFill/>
          </a:ln>
        </p:spPr>
        <p:txBody>
          <a:bodyPr spcFirstLastPara="1" wrap="square" lIns="68575" tIns="68575" rIns="68575" bIns="68575" anchor="ctr" anchorCtr="0">
            <a:noAutofit/>
          </a:bodyPr>
          <a:lstStyle/>
          <a:p>
            <a:pPr marL="34290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0" algn="l" rtl="0">
              <a:lnSpc>
                <a:spcPct val="115000"/>
              </a:lnSpc>
              <a:spcBef>
                <a:spcPts val="0"/>
              </a:spcBef>
              <a:spcAft>
                <a:spcPts val="0"/>
              </a:spcAft>
              <a:buClr>
                <a:srgbClr val="000000"/>
              </a:buClr>
              <a:buSzPts val="2300"/>
              <a:buFont typeface="Arial"/>
              <a:buNone/>
            </a:pPr>
            <a:r>
              <a:rPr lang="en-US" sz="2300" b="0" i="0" u="none" strike="noStrike" cap="none">
                <a:solidFill>
                  <a:srgbClr val="FF0000"/>
                </a:solidFill>
                <a:latin typeface="Arial"/>
                <a:ea typeface="Arial"/>
                <a:cs typeface="Arial"/>
                <a:sym typeface="Arial"/>
              </a:rPr>
              <a:t>Several large-scale studies</a:t>
            </a:r>
            <a:r>
              <a:rPr lang="en-US" sz="2300" b="0" i="0" u="none" strike="noStrike" cap="none">
                <a:solidFill>
                  <a:schemeClr val="dk1"/>
                </a:solidFill>
                <a:latin typeface="Arial"/>
                <a:ea typeface="Arial"/>
                <a:cs typeface="Arial"/>
                <a:sym typeface="Arial"/>
              </a:rPr>
              <a:t> </a:t>
            </a:r>
            <a:endParaRPr sz="2300" b="0" i="0" u="none" strike="noStrike" cap="none">
              <a:solidFill>
                <a:schemeClr val="dk1"/>
              </a:solidFill>
              <a:latin typeface="Arial"/>
              <a:ea typeface="Arial"/>
              <a:cs typeface="Arial"/>
              <a:sym typeface="Arial"/>
            </a:endParaRPr>
          </a:p>
          <a:p>
            <a:pPr marL="685800" marR="0" lvl="0" indent="-279400" algn="l" rtl="0">
              <a:lnSpc>
                <a:spcPct val="115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What are </a:t>
            </a:r>
            <a:r>
              <a:rPr lang="en-US" sz="1800" b="1" i="0" u="none" strike="noStrike" cap="none">
                <a:solidFill>
                  <a:schemeClr val="dk1"/>
                </a:solidFill>
                <a:latin typeface="Arial"/>
                <a:ea typeface="Arial"/>
                <a:cs typeface="Arial"/>
                <a:sym typeface="Arial"/>
              </a:rPr>
              <a:t>studies</a:t>
            </a:r>
            <a:r>
              <a:rPr lang="en-US" sz="1800" b="0" i="0" u="none" strike="noStrike" cap="none">
                <a:solidFill>
                  <a:schemeClr val="dk1"/>
                </a:solidFill>
                <a:latin typeface="Arial"/>
                <a:ea typeface="Arial"/>
                <a:cs typeface="Arial"/>
                <a:sym typeface="Arial"/>
              </a:rPr>
              <a:t>? Who is probably being studied? </a:t>
            </a:r>
            <a:endParaRPr sz="1800" b="0" i="0" u="none" strike="noStrike" cap="none">
              <a:solidFill>
                <a:schemeClr val="dk1"/>
              </a:solidFill>
              <a:latin typeface="Arial"/>
              <a:ea typeface="Arial"/>
              <a:cs typeface="Arial"/>
              <a:sym typeface="Arial"/>
            </a:endParaRPr>
          </a:p>
          <a:p>
            <a:pPr marL="685800" marR="0" lvl="0" indent="-279400" algn="l" rtl="0">
              <a:lnSpc>
                <a:spcPct val="115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What is a study that is large-scale?</a:t>
            </a:r>
            <a:endParaRPr sz="1800" b="0" i="0" u="none" strike="noStrike" cap="none">
              <a:solidFill>
                <a:schemeClr val="dk1"/>
              </a:solidFill>
              <a:latin typeface="Arial"/>
              <a:ea typeface="Arial"/>
              <a:cs typeface="Arial"/>
              <a:sym typeface="Arial"/>
            </a:endParaRPr>
          </a:p>
          <a:p>
            <a:pPr marL="34290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Arial"/>
              <a:ea typeface="Arial"/>
              <a:cs typeface="Arial"/>
              <a:sym typeface="Arial"/>
            </a:endParaRPr>
          </a:p>
          <a:p>
            <a:pPr marL="34290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FF0000"/>
                </a:solidFill>
                <a:latin typeface="Arial"/>
                <a:ea typeface="Arial"/>
                <a:cs typeface="Arial"/>
                <a:sym typeface="Arial"/>
              </a:rPr>
              <a:t>have found </a:t>
            </a:r>
            <a:r>
              <a:rPr lang="en-US" sz="2100" b="1" i="0" u="none" strike="noStrike" cap="none">
                <a:solidFill>
                  <a:srgbClr val="FF0000"/>
                </a:solidFill>
                <a:latin typeface="Arial"/>
                <a:ea typeface="Arial"/>
                <a:cs typeface="Arial"/>
                <a:sym typeface="Arial"/>
              </a:rPr>
              <a:t>higher</a:t>
            </a:r>
            <a:r>
              <a:rPr lang="en-US" sz="2100" b="0" i="0" u="none" strike="noStrike" cap="none">
                <a:solidFill>
                  <a:srgbClr val="FF0000"/>
                </a:solidFill>
                <a:latin typeface="Arial"/>
                <a:ea typeface="Arial"/>
                <a:cs typeface="Arial"/>
                <a:sym typeface="Arial"/>
              </a:rPr>
              <a:t> recidivism rates  </a:t>
            </a:r>
            <a:endParaRPr sz="2100" b="0" i="0" u="none" strike="noStrike" cap="none">
              <a:solidFill>
                <a:srgbClr val="FF0000"/>
              </a:solidFill>
              <a:latin typeface="Arial"/>
              <a:ea typeface="Arial"/>
              <a:cs typeface="Arial"/>
              <a:sym typeface="Arial"/>
            </a:endParaRPr>
          </a:p>
          <a:p>
            <a:pPr marL="3429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685800" marR="0" lvl="0" indent="-2794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What does </a:t>
            </a:r>
            <a:r>
              <a:rPr lang="en-US" sz="1800" b="1" i="0" u="none" strike="noStrike" cap="none">
                <a:solidFill>
                  <a:schemeClr val="dk1"/>
                </a:solidFill>
                <a:latin typeface="Arial"/>
                <a:ea typeface="Arial"/>
                <a:cs typeface="Arial"/>
                <a:sym typeface="Arial"/>
              </a:rPr>
              <a:t>recidivism</a:t>
            </a:r>
            <a:r>
              <a:rPr lang="en-US" sz="1800" b="0" i="0" u="none" strike="noStrike" cap="none">
                <a:solidFill>
                  <a:schemeClr val="dk1"/>
                </a:solidFill>
                <a:latin typeface="Arial"/>
                <a:ea typeface="Arial"/>
                <a:cs typeface="Arial"/>
                <a:sym typeface="Arial"/>
              </a:rPr>
              <a:t> mean? So what is a higher </a:t>
            </a:r>
            <a:r>
              <a:rPr lang="en-US" sz="1800" b="1" i="0" u="none" strike="noStrike" cap="none">
                <a:solidFill>
                  <a:schemeClr val="dk1"/>
                </a:solidFill>
                <a:latin typeface="Arial"/>
                <a:ea typeface="Arial"/>
                <a:cs typeface="Arial"/>
                <a:sym typeface="Arial"/>
              </a:rPr>
              <a:t>recidivism </a:t>
            </a:r>
            <a:r>
              <a:rPr lang="en-US" sz="1800" b="0" i="0" u="none" strike="noStrike" cap="none">
                <a:solidFill>
                  <a:schemeClr val="dk1"/>
                </a:solidFill>
                <a:latin typeface="Arial"/>
                <a:ea typeface="Arial"/>
                <a:cs typeface="Arial"/>
                <a:sym typeface="Arial"/>
              </a:rPr>
              <a:t>rate?</a:t>
            </a:r>
            <a:endParaRPr sz="1800" b="0" i="0" u="none" strike="noStrike" cap="none">
              <a:solidFill>
                <a:srgbClr val="000000"/>
              </a:solidFill>
              <a:latin typeface="Arial"/>
              <a:ea typeface="Arial"/>
              <a:cs typeface="Arial"/>
              <a:sym typeface="Arial"/>
            </a:endParaRPr>
          </a:p>
          <a:p>
            <a:pPr marL="685800" marR="0" lvl="0" indent="-2794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What does the word “higher” indicate is going to follow?</a:t>
            </a:r>
            <a:endParaRPr sz="1800" b="0" i="0" u="none" strike="noStrike" cap="none">
              <a:solidFill>
                <a:schemeClr val="dk1"/>
              </a:solidFill>
              <a:latin typeface="Arial"/>
              <a:ea typeface="Arial"/>
              <a:cs typeface="Arial"/>
              <a:sym typeface="Arial"/>
            </a:endParaRPr>
          </a:p>
          <a:p>
            <a:pPr marL="685800" marR="0" lvl="0" indent="-2794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What did the studies show?</a:t>
            </a:r>
            <a:endParaRPr sz="1800" b="0" i="0" u="none" strike="noStrike" cap="none">
              <a:solidFill>
                <a:schemeClr val="dk1"/>
              </a:solidFill>
              <a:latin typeface="Arial"/>
              <a:ea typeface="Arial"/>
              <a:cs typeface="Arial"/>
              <a:sym typeface="Arial"/>
            </a:endParaRPr>
          </a:p>
          <a:p>
            <a:pPr marL="34290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76743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60;p133">
            <a:extLst>
              <a:ext uri="{FF2B5EF4-FFF2-40B4-BE49-F238E27FC236}">
                <a16:creationId xmlns:a16="http://schemas.microsoft.com/office/drawing/2014/main" id="{86E5CAA1-5EAC-4839-9B2A-4781C935DD38}"/>
              </a:ext>
            </a:extLst>
          </p:cNvPr>
          <p:cNvSpPr txBox="1"/>
          <p:nvPr/>
        </p:nvSpPr>
        <p:spPr>
          <a:xfrm>
            <a:off x="67100" y="1395938"/>
            <a:ext cx="8685300" cy="3375600"/>
          </a:xfrm>
          <a:prstGeom prst="rect">
            <a:avLst/>
          </a:prstGeom>
          <a:noFill/>
          <a:ln>
            <a:noFill/>
          </a:ln>
        </p:spPr>
        <p:txBody>
          <a:bodyPr spcFirstLastPara="1" wrap="square" lIns="68575" tIns="68575" rIns="68575" bIns="68575" anchor="ctr" anchorCtr="0">
            <a:noAutofit/>
          </a:bodyPr>
          <a:lstStyle/>
          <a:p>
            <a:pPr marL="342900" marR="0" lvl="0" indent="0" algn="l" rtl="0">
              <a:lnSpc>
                <a:spcPct val="115000"/>
              </a:lnSpc>
              <a:spcBef>
                <a:spcPts val="0"/>
              </a:spcBef>
              <a:spcAft>
                <a:spcPts val="0"/>
              </a:spcAft>
              <a:buClr>
                <a:srgbClr val="000000"/>
              </a:buClr>
              <a:buSzPts val="2300"/>
              <a:buFont typeface="Arial"/>
              <a:buNone/>
            </a:pPr>
            <a:r>
              <a:rPr lang="en-US" sz="2300" b="0" i="0" u="none" strike="noStrike" cap="none" dirty="0">
                <a:solidFill>
                  <a:srgbClr val="FF0000"/>
                </a:solidFill>
                <a:latin typeface="Arial"/>
                <a:ea typeface="Arial"/>
                <a:cs typeface="Arial"/>
                <a:sym typeface="Arial"/>
              </a:rPr>
              <a:t>among juveniles tried and sentenced in adult court </a:t>
            </a:r>
            <a:endParaRPr sz="2300" b="0" i="0" u="none" strike="noStrike" cap="none" dirty="0">
              <a:solidFill>
                <a:srgbClr val="FF0000"/>
              </a:solidFill>
              <a:latin typeface="Arial"/>
              <a:ea typeface="Arial"/>
              <a:cs typeface="Arial"/>
              <a:sym typeface="Arial"/>
            </a:endParaRPr>
          </a:p>
          <a:p>
            <a:pPr marL="342900" marR="0" lvl="0" indent="0" algn="l" rtl="0">
              <a:lnSpc>
                <a:spcPct val="115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685800" marR="0" lvl="0" indent="-279400" algn="l" rtl="0">
              <a:lnSpc>
                <a:spcPct val="115000"/>
              </a:lnSpc>
              <a:spcBef>
                <a:spcPts val="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What words are needed to make “tried and sentenced in adult court” a complete clause with a subject and a verb? Why can those words be left out? </a:t>
            </a:r>
            <a:endParaRPr sz="1800" b="0" i="0" u="none" strike="noStrike" cap="none" dirty="0">
              <a:solidFill>
                <a:schemeClr val="dk1"/>
              </a:solidFill>
              <a:latin typeface="Arial"/>
              <a:ea typeface="Arial"/>
              <a:cs typeface="Arial"/>
              <a:sym typeface="Arial"/>
            </a:endParaRPr>
          </a:p>
          <a:p>
            <a:pPr marL="685800" marR="0" lvl="0" indent="-279400" algn="l" rtl="0">
              <a:lnSpc>
                <a:spcPct val="115000"/>
              </a:lnSpc>
              <a:spcBef>
                <a:spcPts val="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So which juveniles had the higher rates of committing new crimes (recidivism)?</a:t>
            </a:r>
            <a:endParaRPr sz="1800" b="0" i="0" u="none" strike="noStrike" cap="none" dirty="0">
              <a:solidFill>
                <a:schemeClr val="dk1"/>
              </a:solidFill>
              <a:latin typeface="Arial"/>
              <a:ea typeface="Arial"/>
              <a:cs typeface="Arial"/>
              <a:sym typeface="Arial"/>
            </a:endParaRPr>
          </a:p>
        </p:txBody>
      </p:sp>
      <p:sp>
        <p:nvSpPr>
          <p:cNvPr id="3" name="Google Shape;861;p133">
            <a:extLst>
              <a:ext uri="{FF2B5EF4-FFF2-40B4-BE49-F238E27FC236}">
                <a16:creationId xmlns:a16="http://schemas.microsoft.com/office/drawing/2014/main" id="{A9E396A7-6060-4F37-8C31-0D39BA3BEB58}"/>
              </a:ext>
            </a:extLst>
          </p:cNvPr>
          <p:cNvSpPr txBox="1"/>
          <p:nvPr/>
        </p:nvSpPr>
        <p:spPr>
          <a:xfrm>
            <a:off x="234800" y="1029788"/>
            <a:ext cx="8639400" cy="4083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2100"/>
              <a:buFont typeface="Arial"/>
              <a:buNone/>
            </a:pPr>
            <a:r>
              <a:rPr lang="en-US" sz="2400" b="1" i="0" u="none" strike="noStrike" cap="none">
                <a:solidFill>
                  <a:schemeClr val="dk1"/>
                </a:solidFill>
                <a:latin typeface="Arial"/>
                <a:ea typeface="Arial"/>
                <a:cs typeface="Arial"/>
                <a:sym typeface="Arial"/>
              </a:rPr>
              <a:t>Negotiating Meaning - Sentence Unpacking</a:t>
            </a:r>
            <a:r>
              <a:rPr lang="en-US" sz="2400" b="1" i="0" u="none" strike="noStrike" cap="none">
                <a:solidFill>
                  <a:srgbClr val="CC0B2A"/>
                </a:solidFill>
                <a:latin typeface="Arial"/>
                <a:ea typeface="Arial"/>
                <a:cs typeface="Arial"/>
                <a:sym typeface="Arial"/>
              </a:rPr>
              <a:t> </a:t>
            </a:r>
            <a:endParaRPr sz="2400" b="1" i="0" u="none" strike="noStrike" cap="none">
              <a:solidFill>
                <a:srgbClr val="CC0B2A"/>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31534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66;p134">
            <a:extLst>
              <a:ext uri="{FF2B5EF4-FFF2-40B4-BE49-F238E27FC236}">
                <a16:creationId xmlns:a16="http://schemas.microsoft.com/office/drawing/2014/main" id="{64E07721-9388-4E48-B545-0552CDEFC768}"/>
              </a:ext>
            </a:extLst>
          </p:cNvPr>
          <p:cNvSpPr txBox="1"/>
          <p:nvPr/>
        </p:nvSpPr>
        <p:spPr>
          <a:xfrm>
            <a:off x="332200" y="1385906"/>
            <a:ext cx="8258400" cy="34878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US" sz="2300" b="1" i="0" u="none" strike="noStrike" cap="none" dirty="0">
                <a:solidFill>
                  <a:srgbClr val="FF0000"/>
                </a:solidFill>
                <a:latin typeface="Arial"/>
                <a:ea typeface="Arial"/>
                <a:cs typeface="Arial"/>
                <a:sym typeface="Arial"/>
              </a:rPr>
              <a:t>than</a:t>
            </a:r>
            <a:r>
              <a:rPr lang="en-US" sz="2300" b="0" i="0" u="none" strike="noStrike" cap="none" dirty="0">
                <a:solidFill>
                  <a:srgbClr val="FF0000"/>
                </a:solidFill>
                <a:latin typeface="Arial"/>
                <a:ea typeface="Arial"/>
                <a:cs typeface="Arial"/>
                <a:sym typeface="Arial"/>
              </a:rPr>
              <a:t> among youth charged </a:t>
            </a:r>
            <a:endParaRPr sz="2300" b="0" i="0" u="none" strike="noStrike" cap="none" dirty="0">
              <a:solidFill>
                <a:srgbClr val="FF0000"/>
              </a:solidFill>
              <a:latin typeface="Arial"/>
              <a:ea typeface="Arial"/>
              <a:cs typeface="Arial"/>
              <a:sym typeface="Arial"/>
            </a:endParaRPr>
          </a:p>
          <a:p>
            <a:pPr marL="342900" marR="0" lvl="0" indent="-27940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What does “than” do? </a:t>
            </a:r>
            <a:endParaRPr sz="1800" b="0" i="0" u="none" strike="noStrike" cap="none" dirty="0">
              <a:solidFill>
                <a:schemeClr val="dk1"/>
              </a:solidFill>
              <a:latin typeface="Arial"/>
              <a:ea typeface="Arial"/>
              <a:cs typeface="Arial"/>
              <a:sym typeface="Arial"/>
            </a:endParaRPr>
          </a:p>
          <a:p>
            <a:pPr marL="342900" marR="0" lvl="0" indent="-27940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Can you guess what comparison is being made? </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00"/>
              <a:buFont typeface="Arial"/>
              <a:buNone/>
            </a:pPr>
            <a:r>
              <a:rPr lang="en-US" sz="2300" b="0" i="0" u="none" strike="noStrike" cap="none" dirty="0">
                <a:solidFill>
                  <a:srgbClr val="FF0000"/>
                </a:solidFill>
                <a:latin typeface="Arial"/>
                <a:ea typeface="Arial"/>
                <a:cs typeface="Arial"/>
                <a:sym typeface="Arial"/>
              </a:rPr>
              <a:t>with similar offenses in juvenile court </a:t>
            </a:r>
            <a:endParaRPr sz="1800" b="0" i="0" u="none" strike="noStrike" cap="none" dirty="0">
              <a:solidFill>
                <a:schemeClr val="dk1"/>
              </a:solidFill>
              <a:latin typeface="Arial"/>
              <a:ea typeface="Arial"/>
              <a:cs typeface="Arial"/>
              <a:sym typeface="Arial"/>
            </a:endParaRPr>
          </a:p>
          <a:p>
            <a:pPr marL="342900" marR="0" lvl="0" indent="-27940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Does this confirm your guess? </a:t>
            </a:r>
            <a:endParaRPr sz="1800" b="0" i="0" u="none" strike="noStrike" cap="none" dirty="0">
              <a:solidFill>
                <a:schemeClr val="dk1"/>
              </a:solidFill>
              <a:latin typeface="Arial"/>
              <a:ea typeface="Arial"/>
              <a:cs typeface="Arial"/>
              <a:sym typeface="Arial"/>
            </a:endParaRPr>
          </a:p>
          <a:p>
            <a:pPr marL="342900" marR="0" lvl="0" indent="-27940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What is an example of “similar offenses?” </a:t>
            </a:r>
            <a:endParaRPr sz="1800" b="0" i="0" u="none" strike="noStrike" cap="none" dirty="0">
              <a:solidFill>
                <a:schemeClr val="dk1"/>
              </a:solidFill>
              <a:latin typeface="Arial"/>
              <a:ea typeface="Arial"/>
              <a:cs typeface="Arial"/>
              <a:sym typeface="Arial"/>
            </a:endParaRPr>
          </a:p>
        </p:txBody>
      </p:sp>
      <p:sp>
        <p:nvSpPr>
          <p:cNvPr id="3" name="Google Shape;867;p134">
            <a:extLst>
              <a:ext uri="{FF2B5EF4-FFF2-40B4-BE49-F238E27FC236}">
                <a16:creationId xmlns:a16="http://schemas.microsoft.com/office/drawing/2014/main" id="{DA24C859-F3C7-4EC8-A9B5-4504B6591636}"/>
              </a:ext>
            </a:extLst>
          </p:cNvPr>
          <p:cNvSpPr txBox="1"/>
          <p:nvPr/>
        </p:nvSpPr>
        <p:spPr>
          <a:xfrm>
            <a:off x="186000" y="807656"/>
            <a:ext cx="8542200" cy="5784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2100"/>
              <a:buFont typeface="Arial"/>
              <a:buNone/>
            </a:pPr>
            <a:r>
              <a:rPr lang="en-US" sz="2400" b="1" i="0" u="none" strike="noStrike" cap="none">
                <a:solidFill>
                  <a:schemeClr val="dk1"/>
                </a:solidFill>
                <a:latin typeface="Arial"/>
                <a:ea typeface="Arial"/>
                <a:cs typeface="Arial"/>
                <a:sym typeface="Arial"/>
              </a:rPr>
              <a:t>Negotiating Meaning - Sentence Unpacking</a:t>
            </a:r>
            <a:r>
              <a:rPr lang="en-US" sz="2400" b="1" i="0" u="none" strike="noStrike" cap="none">
                <a:solidFill>
                  <a:srgbClr val="CC0B2A"/>
                </a:solidFill>
                <a:latin typeface="Arial"/>
                <a:ea typeface="Arial"/>
                <a:cs typeface="Arial"/>
                <a:sym typeface="Arial"/>
              </a:rPr>
              <a:t> </a:t>
            </a:r>
            <a:endParaRPr sz="2400" b="1" i="0" u="none" strike="noStrike" cap="none">
              <a:solidFill>
                <a:srgbClr val="CC0B2A"/>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98018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861AD4-1E03-4404-9799-E614D372AFF8}"/>
              </a:ext>
            </a:extLst>
          </p:cNvPr>
          <p:cNvSpPr/>
          <p:nvPr/>
        </p:nvSpPr>
        <p:spPr>
          <a:xfrm>
            <a:off x="1409700" y="49922"/>
            <a:ext cx="6191250" cy="702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3F6DA2E-3D47-4D79-AB70-9BED5EC9DF0B}"/>
              </a:ext>
            </a:extLst>
          </p:cNvPr>
          <p:cNvSpPr/>
          <p:nvPr/>
        </p:nvSpPr>
        <p:spPr>
          <a:xfrm>
            <a:off x="5372100" y="1400259"/>
            <a:ext cx="3771900" cy="3693319"/>
          </a:xfrm>
          <a:prstGeom prst="rect">
            <a:avLst/>
          </a:prstGeom>
        </p:spPr>
        <p:txBody>
          <a:bodyPr wrap="square">
            <a:spAutoFit/>
          </a:bodyPr>
          <a:lstStyle/>
          <a:p>
            <a:pPr marL="342900" lvl="0" indent="-279400">
              <a:buSzPts val="1800"/>
              <a:buChar char="●"/>
            </a:pPr>
            <a:r>
              <a:rPr lang="en-US" sz="1800" dirty="0"/>
              <a:t>Why did the writers tell their readers that “This report aims to centralize the experiences of incarcerated youth of color, formerly incarcerated individuals, and their family members?” in the About This Report section at the beginning? </a:t>
            </a:r>
          </a:p>
          <a:p>
            <a:pPr marL="342900" lvl="0" indent="-279400">
              <a:buSzPts val="1800"/>
              <a:buChar char="●"/>
            </a:pPr>
            <a:r>
              <a:rPr lang="en-US" sz="1800" dirty="0"/>
              <a:t>Why did they include the quotation from Malachi right below the title? What is the intended effect?</a:t>
            </a:r>
          </a:p>
        </p:txBody>
      </p:sp>
      <p:sp>
        <p:nvSpPr>
          <p:cNvPr id="3" name="Rectangle 2">
            <a:extLst>
              <a:ext uri="{FF2B5EF4-FFF2-40B4-BE49-F238E27FC236}">
                <a16:creationId xmlns:a16="http://schemas.microsoft.com/office/drawing/2014/main" id="{93EB2648-BC05-4A10-A892-DE858B581795}"/>
              </a:ext>
            </a:extLst>
          </p:cNvPr>
          <p:cNvSpPr/>
          <p:nvPr/>
        </p:nvSpPr>
        <p:spPr>
          <a:xfrm>
            <a:off x="238125" y="1550516"/>
            <a:ext cx="4572000" cy="3416320"/>
          </a:xfrm>
          <a:prstGeom prst="rect">
            <a:avLst/>
          </a:prstGeom>
        </p:spPr>
        <p:txBody>
          <a:bodyPr>
            <a:spAutoFit/>
          </a:bodyPr>
          <a:lstStyle/>
          <a:p>
            <a:pPr marL="342900" lvl="0" indent="-279400">
              <a:buClr>
                <a:schemeClr val="dk1"/>
              </a:buClr>
              <a:buSzPts val="1800"/>
              <a:buAutoNum type="arabicPeriod"/>
            </a:pPr>
            <a:r>
              <a:rPr lang="en-US" sz="1800" dirty="0">
                <a:solidFill>
                  <a:schemeClr val="dk1"/>
                </a:solidFill>
              </a:rPr>
              <a:t>Why did the writers include an Executive Summary? What will the effect be on the intended audience?</a:t>
            </a:r>
          </a:p>
          <a:p>
            <a:pPr marL="342900" lvl="0" indent="-279400">
              <a:buClr>
                <a:schemeClr val="dk1"/>
              </a:buClr>
              <a:buSzPts val="1800"/>
              <a:buAutoNum type="arabicPeriod"/>
            </a:pPr>
            <a:r>
              <a:rPr lang="en-US" sz="1800" dirty="0">
                <a:solidFill>
                  <a:schemeClr val="dk1"/>
                </a:solidFill>
              </a:rPr>
              <a:t>What design features (the way the text is set up on the page) appeal to the intended audience? </a:t>
            </a:r>
          </a:p>
          <a:p>
            <a:pPr marL="342900" lvl="0" indent="-279400">
              <a:buClr>
                <a:schemeClr val="dk1"/>
              </a:buClr>
              <a:buSzPts val="1800"/>
              <a:buAutoNum type="arabicPeriod"/>
            </a:pPr>
            <a:r>
              <a:rPr lang="en-US" sz="1800" dirty="0">
                <a:solidFill>
                  <a:schemeClr val="dk1"/>
                </a:solidFill>
              </a:rPr>
              <a:t>What kind of evidence did the writers provide? How did they let readers know that their evidence was based on research, not opinion? Give some examples. What effect will this have on the intended audience?   </a:t>
            </a:r>
          </a:p>
        </p:txBody>
      </p:sp>
      <p:sp>
        <p:nvSpPr>
          <p:cNvPr id="4" name="Rectangle 3">
            <a:extLst>
              <a:ext uri="{FF2B5EF4-FFF2-40B4-BE49-F238E27FC236}">
                <a16:creationId xmlns:a16="http://schemas.microsoft.com/office/drawing/2014/main" id="{6A27B121-D1E0-4FD5-B066-EC66B626E891}"/>
              </a:ext>
            </a:extLst>
          </p:cNvPr>
          <p:cNvSpPr/>
          <p:nvPr/>
        </p:nvSpPr>
        <p:spPr>
          <a:xfrm>
            <a:off x="390525" y="873054"/>
            <a:ext cx="4572000" cy="424732"/>
          </a:xfrm>
          <a:prstGeom prst="rect">
            <a:avLst/>
          </a:prstGeom>
        </p:spPr>
        <p:txBody>
          <a:bodyPr>
            <a:spAutoFit/>
          </a:bodyPr>
          <a:lstStyle/>
          <a:p>
            <a:pPr lvl="0" indent="342900">
              <a:lnSpc>
                <a:spcPct val="90000"/>
              </a:lnSpc>
              <a:buSzPts val="2100"/>
            </a:pPr>
            <a:r>
              <a:rPr lang="en-US" sz="2400" dirty="0">
                <a:solidFill>
                  <a:srgbClr val="434343"/>
                </a:solidFill>
              </a:rPr>
              <a:t>Ethos &amp; Logos</a:t>
            </a:r>
            <a:r>
              <a:rPr lang="en-US" sz="2400" b="1" dirty="0"/>
              <a:t> </a:t>
            </a:r>
            <a:endParaRPr lang="en-US" sz="2400" dirty="0"/>
          </a:p>
        </p:txBody>
      </p:sp>
      <p:sp>
        <p:nvSpPr>
          <p:cNvPr id="5" name="Rectangle 4">
            <a:extLst>
              <a:ext uri="{FF2B5EF4-FFF2-40B4-BE49-F238E27FC236}">
                <a16:creationId xmlns:a16="http://schemas.microsoft.com/office/drawing/2014/main" id="{EB6F7C63-67BC-4C37-B392-5ED9587A76A8}"/>
              </a:ext>
            </a:extLst>
          </p:cNvPr>
          <p:cNvSpPr/>
          <p:nvPr/>
        </p:nvSpPr>
        <p:spPr>
          <a:xfrm>
            <a:off x="1485900" y="171769"/>
            <a:ext cx="6019800" cy="480131"/>
          </a:xfrm>
          <a:prstGeom prst="rect">
            <a:avLst/>
          </a:prstGeom>
          <a:solidFill>
            <a:schemeClr val="accent3"/>
          </a:solidFill>
        </p:spPr>
        <p:txBody>
          <a:bodyPr wrap="square">
            <a:spAutoFit/>
          </a:bodyPr>
          <a:lstStyle/>
          <a:p>
            <a:pPr lvl="0">
              <a:lnSpc>
                <a:spcPct val="90000"/>
              </a:lnSpc>
              <a:buSzPts val="2100"/>
            </a:pPr>
            <a:r>
              <a:rPr lang="en-US" sz="2800" dirty="0">
                <a:solidFill>
                  <a:srgbClr val="434343"/>
                </a:solidFill>
              </a:rPr>
              <a:t>Considering the Rhetorical Situation</a:t>
            </a:r>
          </a:p>
        </p:txBody>
      </p:sp>
      <p:sp>
        <p:nvSpPr>
          <p:cNvPr id="6" name="TextBox 5">
            <a:extLst>
              <a:ext uri="{FF2B5EF4-FFF2-40B4-BE49-F238E27FC236}">
                <a16:creationId xmlns:a16="http://schemas.microsoft.com/office/drawing/2014/main" id="{BDB337EC-CB71-4A97-B611-4C54C3CD89D0}"/>
              </a:ext>
            </a:extLst>
          </p:cNvPr>
          <p:cNvSpPr txBox="1"/>
          <p:nvPr/>
        </p:nvSpPr>
        <p:spPr>
          <a:xfrm>
            <a:off x="5715000" y="845354"/>
            <a:ext cx="2219325" cy="461665"/>
          </a:xfrm>
          <a:prstGeom prst="rect">
            <a:avLst/>
          </a:prstGeom>
          <a:noFill/>
        </p:spPr>
        <p:txBody>
          <a:bodyPr wrap="square" rtlCol="0">
            <a:spAutoFit/>
          </a:bodyPr>
          <a:lstStyle/>
          <a:p>
            <a:r>
              <a:rPr lang="en-US" sz="2400" dirty="0"/>
              <a:t>Pathos</a:t>
            </a:r>
          </a:p>
        </p:txBody>
      </p:sp>
    </p:spTree>
    <p:extLst>
      <p:ext uri="{BB962C8B-B14F-4D97-AF65-F5344CB8AC3E}">
        <p14:creationId xmlns:p14="http://schemas.microsoft.com/office/powerpoint/2010/main" val="4045048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A38159-D887-4073-9D72-11FC50551427}"/>
              </a:ext>
            </a:extLst>
          </p:cNvPr>
          <p:cNvSpPr txBox="1"/>
          <p:nvPr/>
        </p:nvSpPr>
        <p:spPr>
          <a:xfrm>
            <a:off x="1314450" y="72033"/>
            <a:ext cx="6877050" cy="1046440"/>
          </a:xfrm>
          <a:prstGeom prst="rect">
            <a:avLst/>
          </a:prstGeom>
          <a:solidFill>
            <a:schemeClr val="accent3"/>
          </a:solidFill>
        </p:spPr>
        <p:txBody>
          <a:bodyPr wrap="square" rtlCol="0">
            <a:spAutoFit/>
          </a:bodyPr>
          <a:lstStyle/>
          <a:p>
            <a:r>
              <a:rPr lang="en-US" sz="2400" dirty="0">
                <a:solidFill>
                  <a:srgbClr val="FF0000"/>
                </a:solidFill>
              </a:rPr>
              <a:t>APPLYING THE SKILLS LEARNED: transfer learning by Editing a Sample Student Essay </a:t>
            </a:r>
          </a:p>
          <a:p>
            <a:endParaRPr lang="en-US" dirty="0"/>
          </a:p>
        </p:txBody>
      </p:sp>
      <p:sp>
        <p:nvSpPr>
          <p:cNvPr id="2" name="Rectangle 1">
            <a:extLst>
              <a:ext uri="{FF2B5EF4-FFF2-40B4-BE49-F238E27FC236}">
                <a16:creationId xmlns:a16="http://schemas.microsoft.com/office/drawing/2014/main" id="{EB8A9F43-9A43-49D8-97CD-1212016F3664}"/>
              </a:ext>
            </a:extLst>
          </p:cNvPr>
          <p:cNvSpPr/>
          <p:nvPr/>
        </p:nvSpPr>
        <p:spPr>
          <a:xfrm>
            <a:off x="-76200" y="828336"/>
            <a:ext cx="9144000" cy="4423262"/>
          </a:xfrm>
          <a:prstGeom prst="rect">
            <a:avLst/>
          </a:prstGeom>
        </p:spPr>
        <p:txBody>
          <a:bodyPr wrap="square">
            <a:spAutoFit/>
          </a:bodyPr>
          <a:lstStyle/>
          <a:p>
            <a:pPr marL="88900" lvl="0">
              <a:lnSpc>
                <a:spcPct val="107000"/>
              </a:lnSpc>
              <a:buSzPts val="1400"/>
            </a:pPr>
            <a:r>
              <a:rPr lang="en-US" sz="2000" dirty="0">
                <a:solidFill>
                  <a:srgbClr val="211D1E"/>
                </a:solidFill>
              </a:rPr>
              <a:t>Read the following student essay on the topic of sentencing juveniles to life in prison. Combine clauses with coordinating words, subordinating words, and transitions. Circle the connecting words that you use to combine independent clauses, and check that you have punctuated your sentences correctly. </a:t>
            </a:r>
            <a:endParaRPr lang="en-US" sz="2000" dirty="0"/>
          </a:p>
          <a:p>
            <a:pPr marL="431800" lvl="1">
              <a:spcBef>
                <a:spcPts val="1900"/>
              </a:spcBef>
              <a:buSzPts val="1100"/>
            </a:pPr>
            <a:r>
              <a:rPr lang="en-US" sz="2000" dirty="0" err="1">
                <a:solidFill>
                  <a:srgbClr val="211D1E"/>
                </a:solidFill>
              </a:rPr>
              <a:t>Garinger</a:t>
            </a:r>
            <a:r>
              <a:rPr lang="en-US" sz="2000" dirty="0">
                <a:solidFill>
                  <a:srgbClr val="211D1E"/>
                </a:solidFill>
              </a:rPr>
              <a:t> has the belief that violent children are able to “grow out of crime.” There is a child in prison facing a life sentence. He killed his abusive parents. He can sit there. He can take steps towards improvement. Scott Anderson told the story of Greg Ousley, who killed both his parents. He was in prison. He worked to improve himself. Ousley was able to get an education. He made sense of what he did. It took many sessions of psychological counseling. He was determined to understand why he committed his crime. That is someone who does not want to continue going into the pit of darkness. </a:t>
            </a:r>
            <a:endParaRPr lang="en-US" sz="2000" dirty="0"/>
          </a:p>
        </p:txBody>
      </p:sp>
    </p:spTree>
    <p:extLst>
      <p:ext uri="{BB962C8B-B14F-4D97-AF65-F5344CB8AC3E}">
        <p14:creationId xmlns:p14="http://schemas.microsoft.com/office/powerpoint/2010/main" val="1571797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a:extLst>
              <a:ext uri="{FF2B5EF4-FFF2-40B4-BE49-F238E27FC236}">
                <a16:creationId xmlns:a16="http://schemas.microsoft.com/office/drawing/2014/main" id="{17E8BDEF-B930-445F-B2B6-0DD72B52FCB9}"/>
              </a:ext>
            </a:extLst>
          </p:cNvPr>
          <p:cNvSpPr txBox="1">
            <a:spLocks/>
          </p:cNvSpPr>
          <p:nvPr/>
        </p:nvSpPr>
        <p:spPr>
          <a:xfrm>
            <a:off x="457200" y="1899910"/>
            <a:ext cx="8229600" cy="312256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en-US" sz="2400" dirty="0"/>
              <a:t>How can you help students identify and evaluate the rhetorical choices made in their draft in light of their rhetorical situation?</a:t>
            </a:r>
          </a:p>
          <a:p>
            <a:endParaRPr lang="en-US" altLang="en-US" sz="2400" dirty="0"/>
          </a:p>
          <a:p>
            <a:r>
              <a:rPr lang="en-US" altLang="en-US" sz="2400" dirty="0"/>
              <a:t>How can you help students make moment-by-moment choices about implementing genre conventions, selecting relevant and compelling evidence, and discovering the most effective organizing strategy for their text?</a:t>
            </a:r>
          </a:p>
          <a:p>
            <a:endParaRPr lang="en-US" altLang="en-US" sz="3200" dirty="0"/>
          </a:p>
          <a:p>
            <a:endParaRPr lang="en-US" altLang="en-US" dirty="0"/>
          </a:p>
        </p:txBody>
      </p:sp>
      <p:sp>
        <p:nvSpPr>
          <p:cNvPr id="5" name="Title 6">
            <a:extLst>
              <a:ext uri="{FF2B5EF4-FFF2-40B4-BE49-F238E27FC236}">
                <a16:creationId xmlns:a16="http://schemas.microsoft.com/office/drawing/2014/main" id="{846AB217-64D7-494F-9EA5-F8E16A24C356}"/>
              </a:ext>
            </a:extLst>
          </p:cNvPr>
          <p:cNvSpPr txBox="1">
            <a:spLocks/>
          </p:cNvSpPr>
          <p:nvPr/>
        </p:nvSpPr>
        <p:spPr>
          <a:xfrm>
            <a:off x="457200" y="980609"/>
            <a:ext cx="8229600" cy="1143000"/>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altLang="en-US" sz="4000" dirty="0"/>
              <a:t>Analyzing Your Draft Rhetorically </a:t>
            </a:r>
            <a:endParaRPr lang="en-US" sz="4000" dirty="0"/>
          </a:p>
        </p:txBody>
      </p:sp>
    </p:spTree>
    <p:extLst>
      <p:ext uri="{BB962C8B-B14F-4D97-AF65-F5344CB8AC3E}">
        <p14:creationId xmlns:p14="http://schemas.microsoft.com/office/powerpoint/2010/main" val="68713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DB888116-F755-478C-BE03-E0B599E20FFD}"/>
              </a:ext>
            </a:extLst>
          </p:cNvPr>
          <p:cNvSpPr txBox="1">
            <a:spLocks/>
          </p:cNvSpPr>
          <p:nvPr/>
        </p:nvSpPr>
        <p:spPr>
          <a:xfrm>
            <a:off x="416859" y="1005915"/>
            <a:ext cx="3581400" cy="1143000"/>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3200" dirty="0"/>
              <a:t>Writing instruction</a:t>
            </a:r>
          </a:p>
        </p:txBody>
      </p:sp>
      <p:sp>
        <p:nvSpPr>
          <p:cNvPr id="3" name="Content Placeholder 7">
            <a:extLst>
              <a:ext uri="{FF2B5EF4-FFF2-40B4-BE49-F238E27FC236}">
                <a16:creationId xmlns:a16="http://schemas.microsoft.com/office/drawing/2014/main" id="{0BB2DBD9-9516-4345-95FB-28A5D3DCDC8F}"/>
              </a:ext>
            </a:extLst>
          </p:cNvPr>
          <p:cNvSpPr txBox="1">
            <a:spLocks/>
          </p:cNvSpPr>
          <p:nvPr/>
        </p:nvSpPr>
        <p:spPr>
          <a:xfrm>
            <a:off x="38100" y="1949450"/>
            <a:ext cx="4040188" cy="3941763"/>
          </a:xfrm>
          <a:prstGeom prst="rect">
            <a:avLst/>
          </a:prstGeo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en-US" sz="2000" dirty="0"/>
              <a:t>How can you help students learn to quote, paraphrase, and summarize their sources appropriately and document them accurately? </a:t>
            </a:r>
          </a:p>
          <a:p>
            <a:endParaRPr lang="en-US" altLang="en-US" sz="2000" dirty="0"/>
          </a:p>
          <a:p>
            <a:r>
              <a:rPr lang="en-US" altLang="en-US" sz="2000" dirty="0"/>
              <a:t>How can you help students represent the dialogue between their own views and their various sources?</a:t>
            </a:r>
          </a:p>
          <a:p>
            <a:endParaRPr lang="en-US" altLang="en-US" sz="2000" dirty="0"/>
          </a:p>
        </p:txBody>
      </p:sp>
      <p:sp>
        <p:nvSpPr>
          <p:cNvPr id="4" name="Content Placeholder 9">
            <a:extLst>
              <a:ext uri="{FF2B5EF4-FFF2-40B4-BE49-F238E27FC236}">
                <a16:creationId xmlns:a16="http://schemas.microsoft.com/office/drawing/2014/main" id="{8667C084-679E-471F-9589-8CA287E35A64}"/>
              </a:ext>
            </a:extLst>
          </p:cNvPr>
          <p:cNvSpPr txBox="1">
            <a:spLocks/>
          </p:cNvSpPr>
          <p:nvPr/>
        </p:nvSpPr>
        <p:spPr>
          <a:xfrm>
            <a:off x="4497388" y="94128"/>
            <a:ext cx="4646612" cy="5049371"/>
          </a:xfrm>
          <a:prstGeom prst="rect">
            <a:avLst/>
          </a:prstGeom>
          <a:solidFill>
            <a:schemeClr val="accent3"/>
          </a:solidFill>
          <a:ln>
            <a:prstDash val="solid"/>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80000"/>
              </a:lnSpc>
              <a:spcBef>
                <a:spcPct val="0"/>
              </a:spcBef>
            </a:pPr>
            <a:r>
              <a:rPr lang="en-US" altLang="en-US" sz="2300" dirty="0"/>
              <a:t>_____’s (author) claim that ___ seems to have contributed to ____ seems unlikely because…</a:t>
            </a:r>
          </a:p>
          <a:p>
            <a:pPr>
              <a:lnSpc>
                <a:spcPct val="80000"/>
              </a:lnSpc>
              <a:spcBef>
                <a:spcPct val="0"/>
              </a:spcBef>
            </a:pPr>
            <a:r>
              <a:rPr lang="en-US" altLang="en-US" sz="2300" dirty="0"/>
              <a:t>I agree that ___may have happened because…____</a:t>
            </a:r>
          </a:p>
          <a:p>
            <a:pPr>
              <a:lnSpc>
                <a:spcPct val="80000"/>
              </a:lnSpc>
              <a:spcBef>
                <a:spcPct val="0"/>
              </a:spcBef>
            </a:pPr>
            <a:r>
              <a:rPr lang="en-US" altLang="en-US" sz="2300" dirty="0"/>
              <a:t>Though it seems obvious that _____, there is evidence from ______ that proves otherwise.</a:t>
            </a:r>
          </a:p>
          <a:p>
            <a:pPr>
              <a:lnSpc>
                <a:spcPct val="80000"/>
              </a:lnSpc>
              <a:spcBef>
                <a:spcPct val="0"/>
              </a:spcBef>
            </a:pPr>
            <a:r>
              <a:rPr lang="en-US" altLang="en-US" sz="2300" dirty="0"/>
              <a:t>Essentially I am arguing that ____</a:t>
            </a:r>
          </a:p>
          <a:p>
            <a:pPr>
              <a:lnSpc>
                <a:spcPct val="80000"/>
              </a:lnSpc>
              <a:spcBef>
                <a:spcPct val="0"/>
              </a:spcBef>
            </a:pPr>
            <a:r>
              <a:rPr lang="en-US" altLang="en-US" sz="2300" dirty="0"/>
              <a:t>My point is_______</a:t>
            </a:r>
          </a:p>
          <a:p>
            <a:pPr>
              <a:lnSpc>
                <a:spcPct val="80000"/>
              </a:lnSpc>
              <a:spcBef>
                <a:spcPct val="0"/>
              </a:spcBef>
            </a:pPr>
            <a:r>
              <a:rPr lang="en-US" altLang="en-US" sz="2300" dirty="0"/>
              <a:t>In the _____(essay or paper title), _______ (author) states that…..</a:t>
            </a:r>
          </a:p>
          <a:p>
            <a:pPr>
              <a:lnSpc>
                <a:spcPct val="80000"/>
              </a:lnSpc>
              <a:spcBef>
                <a:spcPct val="0"/>
              </a:spcBef>
            </a:pPr>
            <a:r>
              <a:rPr lang="en-US" altLang="en-US" sz="2300" dirty="0"/>
              <a:t>Although many people agree with ______’s (author) stance that ________ (idea) occurred, others consider_____ to have happened.</a:t>
            </a:r>
          </a:p>
          <a:p>
            <a:pPr>
              <a:spcBef>
                <a:spcPct val="0"/>
              </a:spcBef>
            </a:pPr>
            <a:endParaRPr lang="en-US" altLang="en-US" sz="2000" dirty="0"/>
          </a:p>
        </p:txBody>
      </p:sp>
    </p:spTree>
    <p:extLst>
      <p:ext uri="{BB962C8B-B14F-4D97-AF65-F5344CB8AC3E}">
        <p14:creationId xmlns:p14="http://schemas.microsoft.com/office/powerpoint/2010/main" val="2120081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8030-4E0F-4E8B-8585-7E98FBFACCEC}"/>
              </a:ext>
            </a:extLst>
          </p:cNvPr>
          <p:cNvSpPr txBox="1">
            <a:spLocks/>
          </p:cNvSpPr>
          <p:nvPr/>
        </p:nvSpPr>
        <p:spPr>
          <a:xfrm>
            <a:off x="3411078" y="127713"/>
            <a:ext cx="3885072" cy="38028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i="1" dirty="0">
                <a:solidFill>
                  <a:srgbClr val="002060"/>
                </a:solidFill>
              </a:rPr>
              <a:t>Know your students</a:t>
            </a:r>
          </a:p>
        </p:txBody>
      </p:sp>
      <p:sp>
        <p:nvSpPr>
          <p:cNvPr id="3" name="Content Placeholder 2">
            <a:extLst>
              <a:ext uri="{FF2B5EF4-FFF2-40B4-BE49-F238E27FC236}">
                <a16:creationId xmlns:a16="http://schemas.microsoft.com/office/drawing/2014/main" id="{D30527A3-FD7F-4E52-809E-D69DD0667A42}"/>
              </a:ext>
            </a:extLst>
          </p:cNvPr>
          <p:cNvSpPr txBox="1">
            <a:spLocks/>
          </p:cNvSpPr>
          <p:nvPr/>
        </p:nvSpPr>
        <p:spPr>
          <a:xfrm>
            <a:off x="-52564" y="789445"/>
            <a:ext cx="5604748" cy="4354055"/>
          </a:xfrm>
          <a:prstGeom prst="rect">
            <a:avLst/>
          </a:prstGeom>
        </p:spPr>
        <p:txBody>
          <a:bodyPr>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indent="-571500">
              <a:buFont typeface="Arial" panose="020B0604020202020204" pitchFamily="34" charset="0"/>
              <a:buChar char="√"/>
            </a:pPr>
            <a:r>
              <a:rPr lang="en-US" sz="8000" dirty="0"/>
              <a:t>What are their learning goals? </a:t>
            </a:r>
          </a:p>
          <a:p>
            <a:pPr marL="571500" indent="-571500">
              <a:buFont typeface="Arial" panose="020B0604020202020204" pitchFamily="34" charset="0"/>
              <a:buChar char="√"/>
            </a:pPr>
            <a:r>
              <a:rPr lang="en-US" sz="8000" dirty="0"/>
              <a:t>What is their home language? </a:t>
            </a:r>
          </a:p>
          <a:p>
            <a:pPr marL="571500" indent="-571500">
              <a:buFont typeface="Arial" panose="020B0604020202020204" pitchFamily="34" charset="0"/>
              <a:buChar char="√"/>
            </a:pPr>
            <a:r>
              <a:rPr lang="en-US" sz="8000" dirty="0"/>
              <a:t>What is the reading proficiency of your students who will read this text?</a:t>
            </a:r>
          </a:p>
          <a:p>
            <a:pPr marL="571500" indent="-571500">
              <a:buFont typeface="Arial" panose="020B0604020202020204" pitchFamily="34" charset="0"/>
              <a:buChar char="√"/>
            </a:pPr>
            <a:r>
              <a:rPr lang="en-US" sz="8000" dirty="0"/>
              <a:t>How fluent are the readers in your class? </a:t>
            </a:r>
          </a:p>
          <a:p>
            <a:pPr marL="571500" indent="-571500">
              <a:buFont typeface="Arial" panose="020B0604020202020204" pitchFamily="34" charset="0"/>
              <a:buChar char="√"/>
            </a:pPr>
            <a:r>
              <a:rPr lang="en-US" sz="8000" dirty="0"/>
              <a:t>How do they do with comprehension tasks? How aware are they when they struggle?  What reading strategies do they employ?</a:t>
            </a:r>
          </a:p>
          <a:p>
            <a:pPr marL="571500" indent="-571500">
              <a:buFont typeface="Arial" panose="020B0604020202020204" pitchFamily="34" charset="0"/>
              <a:buChar char="√"/>
            </a:pPr>
            <a:r>
              <a:rPr lang="en-US" sz="8000" dirty="0"/>
              <a:t>What is the background knowledge needed for the students who will read this text? Will their background knowledge need to be activated? </a:t>
            </a:r>
          </a:p>
          <a:p>
            <a:pPr marL="571500" indent="-571500">
              <a:buFont typeface="Arial" panose="020B0604020202020204" pitchFamily="34" charset="0"/>
              <a:buChar char="√"/>
            </a:pPr>
            <a:r>
              <a:rPr lang="en-US" sz="8000" dirty="0"/>
              <a:t>Do they have background knowledge necessary to build schema for this text and contribute to comprehension of the argument or narrative?</a:t>
            </a:r>
          </a:p>
          <a:p>
            <a:endParaRPr lang="en-US" dirty="0"/>
          </a:p>
        </p:txBody>
      </p:sp>
      <p:sp>
        <p:nvSpPr>
          <p:cNvPr id="4" name="Content Placeholder 3">
            <a:extLst>
              <a:ext uri="{FF2B5EF4-FFF2-40B4-BE49-F238E27FC236}">
                <a16:creationId xmlns:a16="http://schemas.microsoft.com/office/drawing/2014/main" id="{698C9619-D0FD-4A0C-8B4D-08B51EFCFC7E}"/>
              </a:ext>
            </a:extLst>
          </p:cNvPr>
          <p:cNvSpPr txBox="1">
            <a:spLocks/>
          </p:cNvSpPr>
          <p:nvPr/>
        </p:nvSpPr>
        <p:spPr>
          <a:xfrm>
            <a:off x="5552184" y="789446"/>
            <a:ext cx="3591816" cy="4519338"/>
          </a:xfrm>
          <a:prstGeom prst="rect">
            <a:avLst/>
          </a:prstGeom>
        </p:spPr>
        <p:txBody>
          <a:bodyPr>
            <a:normAutofit fontScale="5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indent="-571500">
              <a:buFont typeface="Wingdings" panose="05000000000000000000" pitchFamily="2" charset="2"/>
              <a:buChar char="ü"/>
            </a:pPr>
            <a:r>
              <a:rPr lang="en-US" sz="3600" dirty="0"/>
              <a:t>Are students familiar with the purpose and expectations of the genre? Is this an ordinary or unusual use of the genre?</a:t>
            </a:r>
          </a:p>
          <a:p>
            <a:pPr marL="571500" indent="-571500">
              <a:buFont typeface="Wingdings" panose="05000000000000000000" pitchFamily="2" charset="2"/>
              <a:buChar char="ü"/>
            </a:pPr>
            <a:r>
              <a:rPr lang="en-US" sz="3600" dirty="0"/>
              <a:t>What is the motivation of your students who will read this text?</a:t>
            </a:r>
          </a:p>
          <a:p>
            <a:pPr marL="571500" indent="-571500">
              <a:buFont typeface="Wingdings" panose="05000000000000000000" pitchFamily="2" charset="2"/>
              <a:buChar char="ü"/>
            </a:pPr>
            <a:r>
              <a:rPr lang="en-US" sz="3600" dirty="0"/>
              <a:t>How motivated are they to read? </a:t>
            </a:r>
          </a:p>
          <a:p>
            <a:pPr marL="571500" indent="-571500">
              <a:buFont typeface="Wingdings" panose="05000000000000000000" pitchFamily="2" charset="2"/>
              <a:buChar char="ü"/>
            </a:pPr>
            <a:r>
              <a:rPr lang="en-US" sz="3600" dirty="0"/>
              <a:t>How motivated are they to read this text?</a:t>
            </a:r>
          </a:p>
          <a:p>
            <a:pPr marL="571500" indent="-571500">
              <a:buFont typeface="Wingdings" panose="05000000000000000000" pitchFamily="2" charset="2"/>
              <a:buChar char="ü"/>
            </a:pPr>
            <a:r>
              <a:rPr lang="en-US" sz="3600" dirty="0"/>
              <a:t>How is this piece going to be relevant and engaging to my students?</a:t>
            </a:r>
            <a:endParaRPr lang="en-US" dirty="0"/>
          </a:p>
        </p:txBody>
      </p:sp>
    </p:spTree>
    <p:extLst>
      <p:ext uri="{BB962C8B-B14F-4D97-AF65-F5344CB8AC3E}">
        <p14:creationId xmlns:p14="http://schemas.microsoft.com/office/powerpoint/2010/main" val="2492768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108A701-DCC2-49FE-BA74-ED4CA78D5685}"/>
              </a:ext>
            </a:extLst>
          </p:cNvPr>
          <p:cNvGraphicFramePr>
            <a:graphicFrameLocks noGrp="1"/>
          </p:cNvGraphicFramePr>
          <p:nvPr/>
        </p:nvGraphicFramePr>
        <p:xfrm>
          <a:off x="2107064" y="1730036"/>
          <a:ext cx="4929872" cy="2940728"/>
        </p:xfrm>
        <a:graphic>
          <a:graphicData uri="http://schemas.openxmlformats.org/drawingml/2006/table">
            <a:tbl>
              <a:tblPr/>
              <a:tblGrid>
                <a:gridCol w="2464936">
                  <a:extLst>
                    <a:ext uri="{9D8B030D-6E8A-4147-A177-3AD203B41FA5}">
                      <a16:colId xmlns:a16="http://schemas.microsoft.com/office/drawing/2014/main" val="3553601697"/>
                    </a:ext>
                  </a:extLst>
                </a:gridCol>
                <a:gridCol w="2464936">
                  <a:extLst>
                    <a:ext uri="{9D8B030D-6E8A-4147-A177-3AD203B41FA5}">
                      <a16:colId xmlns:a16="http://schemas.microsoft.com/office/drawing/2014/main" val="551054635"/>
                    </a:ext>
                  </a:extLst>
                </a:gridCol>
              </a:tblGrid>
              <a:tr h="620799">
                <a:tc gridSpan="2">
                  <a:txBody>
                    <a:bodyPr/>
                    <a:lstStyle/>
                    <a:p>
                      <a:pPr rtl="0" fontAlgn="ctr">
                        <a:spcBef>
                          <a:spcPts val="0"/>
                        </a:spcBef>
                        <a:spcAft>
                          <a:spcPts val="0"/>
                        </a:spcAft>
                      </a:pPr>
                      <a:r>
                        <a:rPr lang="en-US" sz="1300" b="1" i="0" u="none" strike="noStrike">
                          <a:solidFill>
                            <a:srgbClr val="000000"/>
                          </a:solidFill>
                          <a:effectLst/>
                          <a:latin typeface="Arial" panose="020B0604020202020204" pitchFamily="34" charset="0"/>
                        </a:rPr>
                        <a:t>Activity 17: Reflecting on Your Reading Process </a:t>
                      </a:r>
                      <a:endParaRPr lang="en-US" sz="1300">
                        <a:effectLst/>
                      </a:endParaRPr>
                    </a:p>
                    <a:p>
                      <a:pPr rtl="0" fontAlgn="ctr">
                        <a:spcBef>
                          <a:spcPts val="0"/>
                        </a:spcBef>
                        <a:spcAft>
                          <a:spcPts val="0"/>
                        </a:spcAft>
                      </a:pPr>
                      <a:r>
                        <a:rPr lang="en-US" sz="1300" b="0" i="0" u="none" strike="noStrike">
                          <a:solidFill>
                            <a:srgbClr val="000000"/>
                          </a:solidFill>
                          <a:effectLst/>
                          <a:latin typeface="Arial" panose="020B0604020202020204" pitchFamily="34" charset="0"/>
                        </a:rPr>
                        <a:t>Provide evidence and examples documenting your ability to perform each of the tasks in the chart. </a:t>
                      </a:r>
                      <a:endParaRPr lang="en-US" sz="1300">
                        <a:effectLst/>
                      </a:endParaRPr>
                    </a:p>
                  </a:txBody>
                  <a:tcPr marL="57059" marR="57059" marT="22823" marB="22823" anchor="ctr">
                    <a:lnL w="37579" cap="flat" cmpd="sng" algn="ctr">
                      <a:solidFill>
                        <a:srgbClr val="000000"/>
                      </a:solidFill>
                      <a:prstDash val="solid"/>
                      <a:round/>
                      <a:headEnd type="none" w="med" len="med"/>
                      <a:tailEnd type="none" w="med" len="med"/>
                    </a:lnL>
                    <a:lnR w="38595" cap="flat" cmpd="sng" algn="ctr">
                      <a:solidFill>
                        <a:srgbClr val="000000"/>
                      </a:solidFill>
                      <a:prstDash val="solid"/>
                      <a:round/>
                      <a:headEnd type="none" w="med" len="med"/>
                      <a:tailEnd type="none" w="med" len="med"/>
                    </a:lnR>
                    <a:lnT w="33515" cap="flat" cmpd="sng" algn="ctr">
                      <a:solidFill>
                        <a:srgbClr val="000000"/>
                      </a:solidFill>
                      <a:prstDash val="solid"/>
                      <a:round/>
                      <a:headEnd type="none" w="med" len="med"/>
                      <a:tailEnd type="none" w="med" len="med"/>
                    </a:lnT>
                    <a:lnB w="34531"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27192191"/>
                  </a:ext>
                </a:extLst>
              </a:tr>
              <a:tr h="237364">
                <a:tc>
                  <a:txBody>
                    <a:bodyPr/>
                    <a:lstStyle/>
                    <a:p>
                      <a:pPr rtl="0" fontAlgn="ctr">
                        <a:spcBef>
                          <a:spcPts val="0"/>
                        </a:spcBef>
                        <a:spcAft>
                          <a:spcPts val="0"/>
                        </a:spcAft>
                      </a:pPr>
                      <a:r>
                        <a:rPr lang="en-US" sz="1300" b="1" i="0" u="none" strike="noStrike">
                          <a:solidFill>
                            <a:srgbClr val="000000"/>
                          </a:solidFill>
                          <a:effectLst/>
                          <a:latin typeface="Arial" panose="020B0604020202020204" pitchFamily="34" charset="0"/>
                        </a:rPr>
                        <a:t>I am able to... </a:t>
                      </a:r>
                      <a:endParaRPr lang="en-US" sz="1300">
                        <a:effectLst/>
                      </a:endParaRPr>
                    </a:p>
                  </a:txBody>
                  <a:tcPr marL="57059" marR="57059" marT="22823" marB="22823" anchor="ctr">
                    <a:lnL w="37579"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4531" cap="flat" cmpd="sng" algn="ctr">
                      <a:solidFill>
                        <a:srgbClr val="000000"/>
                      </a:solidFill>
                      <a:prstDash val="solid"/>
                      <a:round/>
                      <a:headEnd type="none" w="med" len="med"/>
                      <a:tailEnd type="none" w="med" len="med"/>
                    </a:lnT>
                    <a:lnB w="34544" cap="flat" cmpd="sng" algn="ctr">
                      <a:solidFill>
                        <a:srgbClr val="000000"/>
                      </a:solidFill>
                      <a:prstDash val="solid"/>
                      <a:round/>
                      <a:headEnd type="none" w="med" len="med"/>
                      <a:tailEnd type="none" w="med" len="med"/>
                    </a:lnB>
                  </a:tcPr>
                </a:tc>
                <a:tc>
                  <a:txBody>
                    <a:bodyPr/>
                    <a:lstStyle/>
                    <a:p>
                      <a:pPr rtl="0" fontAlgn="ctr">
                        <a:spcBef>
                          <a:spcPts val="0"/>
                        </a:spcBef>
                        <a:spcAft>
                          <a:spcPts val="0"/>
                        </a:spcAft>
                      </a:pPr>
                      <a:r>
                        <a:rPr lang="en-US" sz="1300" b="1" i="0" u="none" strike="noStrike">
                          <a:solidFill>
                            <a:srgbClr val="000000"/>
                          </a:solidFill>
                          <a:effectLst/>
                          <a:latin typeface="Arial" panose="020B0604020202020204" pitchFamily="34" charset="0"/>
                        </a:rPr>
                        <a:t>Evidence and Examples </a:t>
                      </a:r>
                      <a:endParaRPr lang="en-US" sz="1300">
                        <a:effectLst/>
                      </a:endParaRPr>
                    </a:p>
                  </a:txBody>
                  <a:tcPr marL="57059" marR="57059" marT="22823" marB="22823" anchor="ctr">
                    <a:lnL w="6350" cap="flat" cmpd="sng" algn="ctr">
                      <a:solidFill>
                        <a:srgbClr val="000000"/>
                      </a:solidFill>
                      <a:prstDash val="solid"/>
                      <a:round/>
                      <a:headEnd type="none" w="med" len="med"/>
                      <a:tailEnd type="none" w="med" len="med"/>
                    </a:lnL>
                    <a:lnR w="38595" cap="flat" cmpd="sng" algn="ctr">
                      <a:solidFill>
                        <a:srgbClr val="000000"/>
                      </a:solidFill>
                      <a:prstDash val="solid"/>
                      <a:round/>
                      <a:headEnd type="none" w="med" len="med"/>
                      <a:tailEnd type="none" w="med" len="med"/>
                    </a:lnR>
                    <a:lnT w="34531" cap="flat" cmpd="sng" algn="ctr">
                      <a:solidFill>
                        <a:srgbClr val="000000"/>
                      </a:solidFill>
                      <a:prstDash val="solid"/>
                      <a:round/>
                      <a:headEnd type="none" w="med" len="med"/>
                      <a:tailEnd type="none" w="med" len="med"/>
                    </a:lnT>
                    <a:lnB w="34544"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712090"/>
                  </a:ext>
                </a:extLst>
              </a:tr>
              <a:tr h="429081">
                <a:tc>
                  <a:txBody>
                    <a:bodyPr/>
                    <a:lstStyle/>
                    <a:p>
                      <a:pPr rtl="0" fontAlgn="ctr">
                        <a:spcBef>
                          <a:spcPts val="0"/>
                        </a:spcBef>
                        <a:spcAft>
                          <a:spcPts val="0"/>
                        </a:spcAft>
                      </a:pPr>
                      <a:r>
                        <a:rPr lang="en-US" sz="1300" b="0" i="0" u="none" strike="noStrike">
                          <a:solidFill>
                            <a:srgbClr val="000000"/>
                          </a:solidFill>
                          <a:effectLst/>
                          <a:latin typeface="Arial" panose="020B0604020202020204" pitchFamily="34" charset="0"/>
                        </a:rPr>
                        <a:t>Identify thesis and/or major claims </a:t>
                      </a:r>
                      <a:endParaRPr lang="en-US" sz="1300">
                        <a:effectLst/>
                      </a:endParaRPr>
                    </a:p>
                  </a:txBody>
                  <a:tcPr marL="57059" marR="57059" marT="22823" marB="22823" anchor="ctr">
                    <a:lnL w="37579"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4544" cap="flat" cmpd="sng" algn="ctr">
                      <a:solidFill>
                        <a:srgbClr val="000000"/>
                      </a:solidFill>
                      <a:prstDash val="solid"/>
                      <a:round/>
                      <a:headEnd type="none" w="med" len="med"/>
                      <a:tailEnd type="none" w="med" len="med"/>
                    </a:lnT>
                    <a:lnB w="34531" cap="flat" cmpd="sng" algn="ctr">
                      <a:solidFill>
                        <a:srgbClr val="000000"/>
                      </a:solidFill>
                      <a:prstDash val="solid"/>
                      <a:round/>
                      <a:headEnd type="none" w="med" len="med"/>
                      <a:tailEnd type="none" w="med" len="med"/>
                    </a:lnB>
                  </a:tcPr>
                </a:tc>
                <a:tc>
                  <a:txBody>
                    <a:bodyPr/>
                    <a:lstStyle/>
                    <a:p>
                      <a:pPr fontAlgn="ctr"/>
                      <a:r>
                        <a:rPr lang="en-US" sz="1300">
                          <a:effectLst/>
                        </a:rPr>
                        <a:t> </a:t>
                      </a:r>
                    </a:p>
                  </a:txBody>
                  <a:tcPr marL="57059" marR="57059" marT="22823" marB="22823" anchor="ctr">
                    <a:lnL w="6350" cap="flat" cmpd="sng" algn="ctr">
                      <a:solidFill>
                        <a:srgbClr val="000000"/>
                      </a:solidFill>
                      <a:prstDash val="solid"/>
                      <a:round/>
                      <a:headEnd type="none" w="med" len="med"/>
                      <a:tailEnd type="none" w="med" len="med"/>
                    </a:lnL>
                    <a:lnR w="38595" cap="flat" cmpd="sng" algn="ctr">
                      <a:solidFill>
                        <a:srgbClr val="000000"/>
                      </a:solidFill>
                      <a:prstDash val="solid"/>
                      <a:round/>
                      <a:headEnd type="none" w="med" len="med"/>
                      <a:tailEnd type="none" w="med" len="med"/>
                    </a:lnR>
                    <a:lnT w="34544" cap="flat" cmpd="sng" algn="ctr">
                      <a:solidFill>
                        <a:srgbClr val="000000"/>
                      </a:solidFill>
                      <a:prstDash val="solid"/>
                      <a:round/>
                      <a:headEnd type="none" w="med" len="med"/>
                      <a:tailEnd type="none" w="med" len="med"/>
                    </a:lnT>
                    <a:lnB w="3453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013469"/>
                  </a:ext>
                </a:extLst>
              </a:tr>
              <a:tr h="237364">
                <a:tc>
                  <a:txBody>
                    <a:bodyPr/>
                    <a:lstStyle/>
                    <a:p>
                      <a:pPr rtl="0" fontAlgn="ctr">
                        <a:spcBef>
                          <a:spcPts val="0"/>
                        </a:spcBef>
                        <a:spcAft>
                          <a:spcPts val="0"/>
                        </a:spcAft>
                      </a:pPr>
                      <a:r>
                        <a:rPr lang="en-US" sz="1300" b="0" i="0" u="none" strike="noStrike">
                          <a:solidFill>
                            <a:srgbClr val="000000"/>
                          </a:solidFill>
                          <a:effectLst/>
                          <a:latin typeface="Arial" panose="020B0604020202020204" pitchFamily="34" charset="0"/>
                        </a:rPr>
                        <a:t>Connect evidence to claims </a:t>
                      </a:r>
                      <a:endParaRPr lang="en-US" sz="1300">
                        <a:effectLst/>
                      </a:endParaRPr>
                    </a:p>
                  </a:txBody>
                  <a:tcPr marL="57059" marR="57059" marT="22823" marB="22823" anchor="ctr">
                    <a:lnL w="37579"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4531" cap="flat" cmpd="sng" algn="ctr">
                      <a:solidFill>
                        <a:srgbClr val="000000"/>
                      </a:solidFill>
                      <a:prstDash val="solid"/>
                      <a:round/>
                      <a:headEnd type="none" w="med" len="med"/>
                      <a:tailEnd type="none" w="med" len="med"/>
                    </a:lnT>
                    <a:lnB w="34531" cap="flat" cmpd="sng" algn="ctr">
                      <a:solidFill>
                        <a:srgbClr val="000000"/>
                      </a:solidFill>
                      <a:prstDash val="solid"/>
                      <a:round/>
                      <a:headEnd type="none" w="med" len="med"/>
                      <a:tailEnd type="none" w="med" len="med"/>
                    </a:lnB>
                  </a:tcPr>
                </a:tc>
                <a:tc>
                  <a:txBody>
                    <a:bodyPr/>
                    <a:lstStyle/>
                    <a:p>
                      <a:pPr fontAlgn="ctr"/>
                      <a:r>
                        <a:rPr lang="en-US" sz="1300">
                          <a:effectLst/>
                        </a:rPr>
                        <a:t> </a:t>
                      </a:r>
                    </a:p>
                  </a:txBody>
                  <a:tcPr marL="57059" marR="57059" marT="22823" marB="22823" anchor="ctr">
                    <a:lnL w="6350" cap="flat" cmpd="sng" algn="ctr">
                      <a:solidFill>
                        <a:srgbClr val="000000"/>
                      </a:solidFill>
                      <a:prstDash val="solid"/>
                      <a:round/>
                      <a:headEnd type="none" w="med" len="med"/>
                      <a:tailEnd type="none" w="med" len="med"/>
                    </a:lnL>
                    <a:lnR w="38595" cap="flat" cmpd="sng" algn="ctr">
                      <a:solidFill>
                        <a:srgbClr val="000000"/>
                      </a:solidFill>
                      <a:prstDash val="solid"/>
                      <a:round/>
                      <a:headEnd type="none" w="med" len="med"/>
                      <a:tailEnd type="none" w="med" len="med"/>
                    </a:lnR>
                    <a:lnT w="34531" cap="flat" cmpd="sng" algn="ctr">
                      <a:solidFill>
                        <a:srgbClr val="000000"/>
                      </a:solidFill>
                      <a:prstDash val="solid"/>
                      <a:round/>
                      <a:headEnd type="none" w="med" len="med"/>
                      <a:tailEnd type="none" w="med" len="med"/>
                    </a:lnT>
                    <a:lnB w="3453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11624"/>
                  </a:ext>
                </a:extLst>
              </a:tr>
              <a:tr h="429081">
                <a:tc>
                  <a:txBody>
                    <a:bodyPr/>
                    <a:lstStyle/>
                    <a:p>
                      <a:pPr rtl="0" fontAlgn="ctr">
                        <a:spcBef>
                          <a:spcPts val="0"/>
                        </a:spcBef>
                        <a:spcAft>
                          <a:spcPts val="0"/>
                        </a:spcAft>
                      </a:pPr>
                      <a:r>
                        <a:rPr lang="en-US" sz="1300" b="0" i="0" u="none" strike="noStrike">
                          <a:solidFill>
                            <a:srgbClr val="000000"/>
                          </a:solidFill>
                          <a:effectLst/>
                          <a:latin typeface="Arial" panose="020B0604020202020204" pitchFamily="34" charset="0"/>
                        </a:rPr>
                        <a:t>Analyze writers’ language choices </a:t>
                      </a:r>
                      <a:endParaRPr lang="en-US" sz="1300">
                        <a:effectLst/>
                      </a:endParaRPr>
                    </a:p>
                  </a:txBody>
                  <a:tcPr marL="57059" marR="57059" marT="22823" marB="22823" anchor="ctr">
                    <a:lnL w="37579"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4531" cap="flat" cmpd="sng" algn="ctr">
                      <a:solidFill>
                        <a:srgbClr val="000000"/>
                      </a:solidFill>
                      <a:prstDash val="solid"/>
                      <a:round/>
                      <a:headEnd type="none" w="med" len="med"/>
                      <a:tailEnd type="none" w="med" len="med"/>
                    </a:lnT>
                    <a:lnB w="34544" cap="flat" cmpd="sng" algn="ctr">
                      <a:solidFill>
                        <a:srgbClr val="000000"/>
                      </a:solidFill>
                      <a:prstDash val="solid"/>
                      <a:round/>
                      <a:headEnd type="none" w="med" len="med"/>
                      <a:tailEnd type="none" w="med" len="med"/>
                    </a:lnB>
                  </a:tcPr>
                </a:tc>
                <a:tc>
                  <a:txBody>
                    <a:bodyPr/>
                    <a:lstStyle/>
                    <a:p>
                      <a:pPr fontAlgn="ctr"/>
                      <a:r>
                        <a:rPr lang="en-US" sz="1300">
                          <a:effectLst/>
                        </a:rPr>
                        <a:t> </a:t>
                      </a:r>
                    </a:p>
                  </a:txBody>
                  <a:tcPr marL="57059" marR="57059" marT="22823" marB="22823" anchor="ctr">
                    <a:lnL w="6350" cap="flat" cmpd="sng" algn="ctr">
                      <a:solidFill>
                        <a:srgbClr val="000000"/>
                      </a:solidFill>
                      <a:prstDash val="solid"/>
                      <a:round/>
                      <a:headEnd type="none" w="med" len="med"/>
                      <a:tailEnd type="none" w="med" len="med"/>
                    </a:lnL>
                    <a:lnR w="38595" cap="flat" cmpd="sng" algn="ctr">
                      <a:solidFill>
                        <a:srgbClr val="000000"/>
                      </a:solidFill>
                      <a:prstDash val="solid"/>
                      <a:round/>
                      <a:headEnd type="none" w="med" len="med"/>
                      <a:tailEnd type="none" w="med" len="med"/>
                    </a:lnR>
                    <a:lnT w="34531" cap="flat" cmpd="sng" algn="ctr">
                      <a:solidFill>
                        <a:srgbClr val="000000"/>
                      </a:solidFill>
                      <a:prstDash val="solid"/>
                      <a:round/>
                      <a:headEnd type="none" w="med" len="med"/>
                      <a:tailEnd type="none" w="med" len="med"/>
                    </a:lnT>
                    <a:lnB w="34544"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854464"/>
                  </a:ext>
                </a:extLst>
              </a:tr>
              <a:tr h="237364">
                <a:tc>
                  <a:txBody>
                    <a:bodyPr/>
                    <a:lstStyle/>
                    <a:p>
                      <a:pPr rtl="0" fontAlgn="ctr">
                        <a:spcBef>
                          <a:spcPts val="0"/>
                        </a:spcBef>
                        <a:spcAft>
                          <a:spcPts val="0"/>
                        </a:spcAft>
                      </a:pPr>
                      <a:r>
                        <a:rPr lang="en-US" sz="1300" b="0" i="0" u="none" strike="noStrike">
                          <a:solidFill>
                            <a:srgbClr val="000000"/>
                          </a:solidFill>
                          <a:effectLst/>
                          <a:latin typeface="Arial" panose="020B0604020202020204" pitchFamily="34" charset="0"/>
                        </a:rPr>
                        <a:t>Annotate and question texts </a:t>
                      </a:r>
                      <a:endParaRPr lang="en-US" sz="1300">
                        <a:effectLst/>
                      </a:endParaRPr>
                    </a:p>
                  </a:txBody>
                  <a:tcPr marL="57059" marR="57059" marT="22823" marB="22823" anchor="ctr">
                    <a:lnL w="37579"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4544" cap="flat" cmpd="sng" algn="ctr">
                      <a:solidFill>
                        <a:srgbClr val="000000"/>
                      </a:solidFill>
                      <a:prstDash val="solid"/>
                      <a:round/>
                      <a:headEnd type="none" w="med" len="med"/>
                      <a:tailEnd type="none" w="med" len="med"/>
                    </a:lnT>
                    <a:lnB w="34531" cap="flat" cmpd="sng" algn="ctr">
                      <a:solidFill>
                        <a:srgbClr val="000000"/>
                      </a:solidFill>
                      <a:prstDash val="solid"/>
                      <a:round/>
                      <a:headEnd type="none" w="med" len="med"/>
                      <a:tailEnd type="none" w="med" len="med"/>
                    </a:lnB>
                  </a:tcPr>
                </a:tc>
                <a:tc>
                  <a:txBody>
                    <a:bodyPr/>
                    <a:lstStyle/>
                    <a:p>
                      <a:pPr fontAlgn="ctr"/>
                      <a:r>
                        <a:rPr lang="en-US" sz="1300">
                          <a:effectLst/>
                        </a:rPr>
                        <a:t> </a:t>
                      </a:r>
                    </a:p>
                  </a:txBody>
                  <a:tcPr marL="57059" marR="57059" marT="22823" marB="22823" anchor="ctr">
                    <a:lnL w="6350" cap="flat" cmpd="sng" algn="ctr">
                      <a:solidFill>
                        <a:srgbClr val="000000"/>
                      </a:solidFill>
                      <a:prstDash val="solid"/>
                      <a:round/>
                      <a:headEnd type="none" w="med" len="med"/>
                      <a:tailEnd type="none" w="med" len="med"/>
                    </a:lnL>
                    <a:lnR w="38595" cap="flat" cmpd="sng" algn="ctr">
                      <a:solidFill>
                        <a:srgbClr val="000000"/>
                      </a:solidFill>
                      <a:prstDash val="solid"/>
                      <a:round/>
                      <a:headEnd type="none" w="med" len="med"/>
                      <a:tailEnd type="none" w="med" len="med"/>
                    </a:lnR>
                    <a:lnT w="34544" cap="flat" cmpd="sng" algn="ctr">
                      <a:solidFill>
                        <a:srgbClr val="000000"/>
                      </a:solidFill>
                      <a:prstDash val="solid"/>
                      <a:round/>
                      <a:headEnd type="none" w="med" len="med"/>
                      <a:tailEnd type="none" w="med" len="med"/>
                    </a:lnT>
                    <a:lnB w="3453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015907"/>
                  </a:ext>
                </a:extLst>
              </a:tr>
              <a:tr h="237364">
                <a:tc>
                  <a:txBody>
                    <a:bodyPr/>
                    <a:lstStyle/>
                    <a:p>
                      <a:pPr rtl="0" fontAlgn="ctr">
                        <a:spcBef>
                          <a:spcPts val="0"/>
                        </a:spcBef>
                        <a:spcAft>
                          <a:spcPts val="0"/>
                        </a:spcAft>
                      </a:pPr>
                      <a:r>
                        <a:rPr lang="en-US" sz="1300" b="0" i="0" u="none" strike="noStrike">
                          <a:solidFill>
                            <a:srgbClr val="000000"/>
                          </a:solidFill>
                          <a:effectLst/>
                          <a:latin typeface="Arial" panose="020B0604020202020204" pitchFamily="34" charset="0"/>
                        </a:rPr>
                        <a:t>Analyze text structure </a:t>
                      </a:r>
                      <a:endParaRPr lang="en-US" sz="1300">
                        <a:effectLst/>
                      </a:endParaRPr>
                    </a:p>
                  </a:txBody>
                  <a:tcPr marL="57059" marR="57059" marT="22823" marB="22823" anchor="ctr">
                    <a:lnL w="37579"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4531" cap="flat" cmpd="sng" algn="ctr">
                      <a:solidFill>
                        <a:srgbClr val="000000"/>
                      </a:solidFill>
                      <a:prstDash val="solid"/>
                      <a:round/>
                      <a:headEnd type="none" w="med" len="med"/>
                      <a:tailEnd type="none" w="med" len="med"/>
                    </a:lnT>
                    <a:lnB w="34531" cap="flat" cmpd="sng" algn="ctr">
                      <a:solidFill>
                        <a:srgbClr val="000000"/>
                      </a:solidFill>
                      <a:prstDash val="solid"/>
                      <a:round/>
                      <a:headEnd type="none" w="med" len="med"/>
                      <a:tailEnd type="none" w="med" len="med"/>
                    </a:lnB>
                  </a:tcPr>
                </a:tc>
                <a:tc>
                  <a:txBody>
                    <a:bodyPr/>
                    <a:lstStyle/>
                    <a:p>
                      <a:pPr fontAlgn="ctr"/>
                      <a:r>
                        <a:rPr lang="en-US" sz="1300">
                          <a:effectLst/>
                        </a:rPr>
                        <a:t> </a:t>
                      </a:r>
                    </a:p>
                  </a:txBody>
                  <a:tcPr marL="57059" marR="57059" marT="22823" marB="22823" anchor="ctr">
                    <a:lnL w="6350" cap="flat" cmpd="sng" algn="ctr">
                      <a:solidFill>
                        <a:srgbClr val="000000"/>
                      </a:solidFill>
                      <a:prstDash val="solid"/>
                      <a:round/>
                      <a:headEnd type="none" w="med" len="med"/>
                      <a:tailEnd type="none" w="med" len="med"/>
                    </a:lnL>
                    <a:lnR w="38595" cap="flat" cmpd="sng" algn="ctr">
                      <a:solidFill>
                        <a:srgbClr val="000000"/>
                      </a:solidFill>
                      <a:prstDash val="solid"/>
                      <a:round/>
                      <a:headEnd type="none" w="med" len="med"/>
                      <a:tailEnd type="none" w="med" len="med"/>
                    </a:lnR>
                    <a:lnT w="34531" cap="flat" cmpd="sng" algn="ctr">
                      <a:solidFill>
                        <a:srgbClr val="000000"/>
                      </a:solidFill>
                      <a:prstDash val="solid"/>
                      <a:round/>
                      <a:headEnd type="none" w="med" len="med"/>
                      <a:tailEnd type="none" w="med" len="med"/>
                    </a:lnT>
                    <a:lnB w="3453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779095"/>
                  </a:ext>
                </a:extLst>
              </a:tr>
              <a:tr h="429081">
                <a:tc>
                  <a:txBody>
                    <a:bodyPr/>
                    <a:lstStyle/>
                    <a:p>
                      <a:pPr rtl="0" fontAlgn="ctr">
                        <a:spcBef>
                          <a:spcPts val="0"/>
                        </a:spcBef>
                        <a:spcAft>
                          <a:spcPts val="0"/>
                        </a:spcAft>
                      </a:pPr>
                      <a:r>
                        <a:rPr lang="en-US" sz="1300" b="0" i="0" u="none" strike="noStrike">
                          <a:solidFill>
                            <a:srgbClr val="000000"/>
                          </a:solidFill>
                          <a:effectLst/>
                          <a:latin typeface="Arial" panose="020B0604020202020204" pitchFamily="34" charset="0"/>
                        </a:rPr>
                        <a:t>Describe the effects and purposes of writers’ moves </a:t>
                      </a:r>
                      <a:endParaRPr lang="en-US" sz="1300">
                        <a:effectLst/>
                      </a:endParaRPr>
                    </a:p>
                  </a:txBody>
                  <a:tcPr marL="57059" marR="57059" marT="22823" marB="22823" anchor="ctr">
                    <a:lnL w="37579"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4531" cap="flat" cmpd="sng" algn="ctr">
                      <a:solidFill>
                        <a:srgbClr val="000000"/>
                      </a:solidFill>
                      <a:prstDash val="solid"/>
                      <a:round/>
                      <a:headEnd type="none" w="med" len="med"/>
                      <a:tailEnd type="none" w="med" len="med"/>
                    </a:lnT>
                    <a:lnB w="37579" cap="flat" cmpd="sng" algn="ctr">
                      <a:solidFill>
                        <a:srgbClr val="000000"/>
                      </a:solidFill>
                      <a:prstDash val="solid"/>
                      <a:round/>
                      <a:headEnd type="none" w="med" len="med"/>
                      <a:tailEnd type="none" w="med" len="med"/>
                    </a:lnB>
                  </a:tcPr>
                </a:tc>
                <a:tc>
                  <a:txBody>
                    <a:bodyPr/>
                    <a:lstStyle/>
                    <a:p>
                      <a:pPr fontAlgn="ctr"/>
                      <a:r>
                        <a:rPr lang="en-US" sz="1300" dirty="0">
                          <a:effectLst/>
                        </a:rPr>
                        <a:t> </a:t>
                      </a:r>
                    </a:p>
                  </a:txBody>
                  <a:tcPr marL="57059" marR="57059" marT="22823" marB="22823" anchor="ctr">
                    <a:lnL w="6350" cap="flat" cmpd="sng" algn="ctr">
                      <a:solidFill>
                        <a:srgbClr val="000000"/>
                      </a:solidFill>
                      <a:prstDash val="solid"/>
                      <a:round/>
                      <a:headEnd type="none" w="med" len="med"/>
                      <a:tailEnd type="none" w="med" len="med"/>
                    </a:lnL>
                    <a:lnR w="38595" cap="flat" cmpd="sng" algn="ctr">
                      <a:solidFill>
                        <a:srgbClr val="000000"/>
                      </a:solidFill>
                      <a:prstDash val="solid"/>
                      <a:round/>
                      <a:headEnd type="none" w="med" len="med"/>
                      <a:tailEnd type="none" w="med" len="med"/>
                    </a:lnR>
                    <a:lnT w="34531" cap="flat" cmpd="sng" algn="ctr">
                      <a:solidFill>
                        <a:srgbClr val="000000"/>
                      </a:solidFill>
                      <a:prstDash val="solid"/>
                      <a:round/>
                      <a:headEnd type="none" w="med" len="med"/>
                      <a:tailEnd type="none" w="med" len="med"/>
                    </a:lnT>
                    <a:lnB w="3757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225471"/>
                  </a:ext>
                </a:extLst>
              </a:tr>
            </a:tbl>
          </a:graphicData>
        </a:graphic>
      </p:graphicFrame>
      <p:sp>
        <p:nvSpPr>
          <p:cNvPr id="4" name="Rectangle 1">
            <a:extLst>
              <a:ext uri="{FF2B5EF4-FFF2-40B4-BE49-F238E27FC236}">
                <a16:creationId xmlns:a16="http://schemas.microsoft.com/office/drawing/2014/main" id="{02971750-5990-4609-B1CF-77CEE72C9557}"/>
              </a:ext>
            </a:extLst>
          </p:cNvPr>
          <p:cNvSpPr>
            <a:spLocks noChangeArrowheads="1"/>
          </p:cNvSpPr>
          <p:nvPr/>
        </p:nvSpPr>
        <p:spPr bwMode="auto">
          <a:xfrm>
            <a:off x="2106613" y="1730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6253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B9B009-55FD-4E86-A55B-3ECD2FC0A047}"/>
              </a:ext>
            </a:extLst>
          </p:cNvPr>
          <p:cNvSpPr>
            <a:spLocks noGrp="1"/>
          </p:cNvSpPr>
          <p:nvPr>
            <p:ph type="title"/>
          </p:nvPr>
        </p:nvSpPr>
        <p:spPr>
          <a:xfrm>
            <a:off x="100854" y="1428750"/>
            <a:ext cx="9096935" cy="685800"/>
          </a:xfrm>
        </p:spPr>
        <p:txBody>
          <a:bodyPr/>
          <a:lstStyle/>
          <a:p>
            <a:r>
              <a:rPr lang="en-US" sz="2800" dirty="0"/>
              <a:t>II. Where we have been, where are now, where are we going? (ERWC history, goals, mission) (10 m.)</a:t>
            </a:r>
            <a:br>
              <a:rPr lang="en-US" sz="2800" dirty="0"/>
            </a:br>
            <a:endParaRPr lang="en-US" sz="2800" dirty="0"/>
          </a:p>
        </p:txBody>
      </p:sp>
      <p:sp>
        <p:nvSpPr>
          <p:cNvPr id="5" name="Text Placeholder 4">
            <a:extLst>
              <a:ext uri="{FF2B5EF4-FFF2-40B4-BE49-F238E27FC236}">
                <a16:creationId xmlns:a16="http://schemas.microsoft.com/office/drawing/2014/main" id="{2AF99AA6-5A15-46A4-AF92-4E25CA95BC5C}"/>
              </a:ext>
            </a:extLst>
          </p:cNvPr>
          <p:cNvSpPr>
            <a:spLocks noGrp="1"/>
          </p:cNvSpPr>
          <p:nvPr>
            <p:ph type="body" idx="1"/>
          </p:nvPr>
        </p:nvSpPr>
        <p:spPr>
          <a:xfrm>
            <a:off x="100854" y="1701051"/>
            <a:ext cx="8528796" cy="2820521"/>
          </a:xfrm>
        </p:spPr>
        <p:txBody>
          <a:bodyPr/>
          <a:lstStyle/>
          <a:p>
            <a:pPr marL="114300" indent="0">
              <a:buNone/>
            </a:pPr>
            <a:r>
              <a:rPr lang="en-US" sz="2000" dirty="0"/>
              <a:t>ERWC adoptions beyond CA</a:t>
            </a:r>
          </a:p>
          <a:p>
            <a:pPr marL="114300" indent="0">
              <a:buNone/>
            </a:pPr>
            <a:r>
              <a:rPr lang="en-US" sz="2000" dirty="0"/>
              <a:t>What is ERWC?</a:t>
            </a:r>
          </a:p>
          <a:p>
            <a:r>
              <a:rPr lang="en-US" sz="2000" dirty="0"/>
              <a:t>Early Warning: Identify students before their senior year who need to do additional work in English and/or mathematics before entering the CSU.</a:t>
            </a:r>
          </a:p>
          <a:p>
            <a:r>
              <a:rPr lang="en-US" sz="2000" dirty="0"/>
              <a:t>Collaborate with High School Community: Inform students, families, and high schools of students’ readiness for college-level work and partner with high school teachers and administrators to develop solutions.</a:t>
            </a:r>
          </a:p>
          <a:p>
            <a:endParaRPr lang="en-US" dirty="0"/>
          </a:p>
        </p:txBody>
      </p:sp>
    </p:spTree>
    <p:extLst>
      <p:ext uri="{BB962C8B-B14F-4D97-AF65-F5344CB8AC3E}">
        <p14:creationId xmlns:p14="http://schemas.microsoft.com/office/powerpoint/2010/main" val="24838755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6FC40-E12D-482C-9C63-66D1AC2FE3EB}"/>
              </a:ext>
            </a:extLst>
          </p:cNvPr>
          <p:cNvSpPr>
            <a:spLocks noGrp="1"/>
          </p:cNvSpPr>
          <p:nvPr>
            <p:ph type="title"/>
          </p:nvPr>
        </p:nvSpPr>
        <p:spPr>
          <a:xfrm>
            <a:off x="3190876" y="95250"/>
            <a:ext cx="5495924" cy="1619250"/>
          </a:xfrm>
        </p:spPr>
        <p:txBody>
          <a:bodyPr/>
          <a:lstStyle/>
          <a:p>
            <a:r>
              <a:rPr lang="en-US" dirty="0"/>
              <a:t>Features, resources, &amp; extra learning</a:t>
            </a:r>
            <a:br>
              <a:rPr lang="en-US" dirty="0"/>
            </a:br>
            <a:endParaRPr lang="en-US" dirty="0"/>
          </a:p>
        </p:txBody>
      </p:sp>
      <p:sp>
        <p:nvSpPr>
          <p:cNvPr id="3" name="Text Placeholder 2">
            <a:extLst>
              <a:ext uri="{FF2B5EF4-FFF2-40B4-BE49-F238E27FC236}">
                <a16:creationId xmlns:a16="http://schemas.microsoft.com/office/drawing/2014/main" id="{98DEA0BE-F894-4E37-AA29-B502CC5FAD6F}"/>
              </a:ext>
            </a:extLst>
          </p:cNvPr>
          <p:cNvSpPr>
            <a:spLocks noGrp="1"/>
          </p:cNvSpPr>
          <p:nvPr>
            <p:ph type="body" idx="1"/>
          </p:nvPr>
        </p:nvSpPr>
        <p:spPr>
          <a:xfrm>
            <a:off x="-1" y="1219199"/>
            <a:ext cx="9058275" cy="3924301"/>
          </a:xfrm>
        </p:spPr>
        <p:txBody>
          <a:bodyPr/>
          <a:lstStyle/>
          <a:p>
            <a:r>
              <a:rPr lang="en-US" sz="2400" dirty="0"/>
              <a:t>Materials: texts: </a:t>
            </a:r>
            <a:r>
              <a:rPr lang="en-US" sz="2400" i="1" dirty="0"/>
              <a:t>Teaching Argument </a:t>
            </a:r>
            <a:r>
              <a:rPr lang="en-US" sz="2400" dirty="0"/>
              <a:t>and </a:t>
            </a:r>
            <a:r>
              <a:rPr lang="en-US" sz="2400" i="1" dirty="0"/>
              <a:t>They Say I Say</a:t>
            </a:r>
            <a:r>
              <a:rPr lang="en-US" sz="2400" dirty="0"/>
              <a:t> &amp; </a:t>
            </a:r>
            <a:r>
              <a:rPr lang="en-US" sz="2400" dirty="0">
                <a:solidFill>
                  <a:srgbClr val="FF0000"/>
                </a:solidFill>
                <a:hlinkClick r:id="rId2" action="ppaction://hlinksldjump"/>
              </a:rPr>
              <a:t>ONLINE COMMUNITY</a:t>
            </a:r>
            <a:r>
              <a:rPr lang="en-US" sz="2400" dirty="0">
                <a:solidFill>
                  <a:srgbClr val="FF0000"/>
                </a:solidFill>
              </a:rPr>
              <a:t>, as well as resources such as: </a:t>
            </a:r>
            <a:r>
              <a:rPr lang="en-US" sz="2400" dirty="0"/>
              <a:t>Theoretical Foundations, Essential Pedagogies, high impact strategy toolkit</a:t>
            </a:r>
          </a:p>
          <a:p>
            <a:r>
              <a:rPr lang="en-US" sz="2400" dirty="0"/>
              <a:t>Common Core Integration</a:t>
            </a:r>
          </a:p>
          <a:p>
            <a:r>
              <a:rPr lang="en-US" sz="2400" dirty="0"/>
              <a:t>Instructional moves: How to scaffold, use gradual release of responsibility, and modeling</a:t>
            </a:r>
          </a:p>
          <a:p>
            <a:r>
              <a:rPr lang="en-US" sz="2400" dirty="0"/>
              <a:t>Concepts: Transfer, Formative assessment</a:t>
            </a:r>
          </a:p>
          <a:p>
            <a:r>
              <a:rPr lang="en-US" sz="2400" dirty="0"/>
              <a:t>Sharing ways to reconfigure your four days if you will provide professional learning</a:t>
            </a:r>
          </a:p>
          <a:p>
            <a:endParaRPr lang="en-US" dirty="0"/>
          </a:p>
        </p:txBody>
      </p:sp>
    </p:spTree>
    <p:extLst>
      <p:ext uri="{BB962C8B-B14F-4D97-AF65-F5344CB8AC3E}">
        <p14:creationId xmlns:p14="http://schemas.microsoft.com/office/powerpoint/2010/main" val="1516647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lh3.googleusercontent.com/ACLQoEJOzXBuTCQLHOMz8t9KVOtL7K7PxM7i_P6sFlQGBYP40WAwjrXRuQuRG7XAQBBiOeatKTKRTr7-gc8mpJnKgpd8Q0VWlz-TBA7U0OGu0QEf-wtF2kDgXjua07sugw1vTSOJLIkW_-2qruen3Irr_A=s2048">
            <a:extLst>
              <a:ext uri="{FF2B5EF4-FFF2-40B4-BE49-F238E27FC236}">
                <a16:creationId xmlns:a16="http://schemas.microsoft.com/office/drawing/2014/main" id="{BFEC79CA-8270-4A83-A345-7EF56D99A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853602"/>
            <a:ext cx="3422650" cy="42898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E7CE317-F764-4F55-8CF2-F10633C4F802}"/>
              </a:ext>
            </a:extLst>
          </p:cNvPr>
          <p:cNvSpPr/>
          <p:nvPr/>
        </p:nvSpPr>
        <p:spPr>
          <a:xfrm>
            <a:off x="695325" y="989797"/>
            <a:ext cx="4410076" cy="3970318"/>
          </a:xfrm>
          <a:prstGeom prst="rect">
            <a:avLst/>
          </a:prstGeom>
        </p:spPr>
        <p:txBody>
          <a:bodyPr wrap="square">
            <a:spAutoFit/>
          </a:bodyPr>
          <a:lstStyle/>
          <a:p>
            <a:r>
              <a:rPr lang="en-US" sz="2800" dirty="0">
                <a:latin typeface="Arial" panose="020B0604020202020204" pitchFamily="34" charset="0"/>
              </a:rPr>
              <a:t>“When we teach students to think about arguments rhetorically, we build up their powers of observation. We want students to pay closer attention to the acts of meaning around them ... “ (Fletcher xvii).</a:t>
            </a:r>
            <a:endParaRPr lang="en-US" sz="2800" dirty="0"/>
          </a:p>
        </p:txBody>
      </p:sp>
    </p:spTree>
    <p:extLst>
      <p:ext uri="{BB962C8B-B14F-4D97-AF65-F5344CB8AC3E}">
        <p14:creationId xmlns:p14="http://schemas.microsoft.com/office/powerpoint/2010/main" val="31012450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5880DB-F354-4C3B-AF33-F16E8C0AC786}"/>
              </a:ext>
            </a:extLst>
          </p:cNvPr>
          <p:cNvSpPr/>
          <p:nvPr/>
        </p:nvSpPr>
        <p:spPr>
          <a:xfrm>
            <a:off x="133351" y="887731"/>
            <a:ext cx="6336030" cy="4585871"/>
          </a:xfrm>
          <a:prstGeom prst="rect">
            <a:avLst/>
          </a:prstGeom>
        </p:spPr>
        <p:txBody>
          <a:bodyPr wrap="square">
            <a:spAutoFit/>
          </a:bodyPr>
          <a:lstStyle/>
          <a:p>
            <a:pPr>
              <a:spcBef>
                <a:spcPts val="600"/>
              </a:spcBef>
            </a:pPr>
            <a:r>
              <a:rPr lang="en-US" sz="2400" b="1" dirty="0">
                <a:latin typeface="Arial" panose="020B0604020202020204" pitchFamily="34" charset="0"/>
              </a:rPr>
              <a:t>Join the ERWC online community! </a:t>
            </a:r>
            <a:endParaRPr lang="en-US" sz="2400" dirty="0"/>
          </a:p>
          <a:p>
            <a:r>
              <a:rPr lang="en-US" sz="2400" u="sng" dirty="0">
                <a:solidFill>
                  <a:srgbClr val="002060"/>
                </a:solidFill>
                <a:latin typeface="Arial" panose="020B0604020202020204" pitchFamily="34" charset="0"/>
                <a:hlinkClick r:id="rId2"/>
              </a:rPr>
              <a:t>writing.csusuccess.org/community/register</a:t>
            </a:r>
            <a:endParaRPr lang="en-US" sz="2400" dirty="0"/>
          </a:p>
          <a:p>
            <a:br>
              <a:rPr lang="en-US" sz="2400" dirty="0"/>
            </a:br>
            <a:endParaRPr lang="en-US" sz="2400" dirty="0"/>
          </a:p>
          <a:p>
            <a:r>
              <a:rPr lang="en-US" sz="2400" dirty="0"/>
              <a:t>There you can find:</a:t>
            </a:r>
          </a:p>
          <a:p>
            <a:r>
              <a:rPr lang="en-US" sz="2400" dirty="0"/>
              <a:t>•ERWC curriculum (mini-modules,</a:t>
            </a:r>
          </a:p>
          <a:p>
            <a:r>
              <a:rPr lang="en-US" sz="2400" dirty="0"/>
              <a:t>portfolio modules, full-length, &amp; ELD modules)</a:t>
            </a:r>
          </a:p>
          <a:p>
            <a:r>
              <a:rPr lang="en-US" sz="2400" dirty="0"/>
              <a:t>•Overview documents</a:t>
            </a:r>
          </a:p>
          <a:p>
            <a:r>
              <a:rPr lang="en-US" sz="2400" dirty="0"/>
              <a:t>•Discussion boards</a:t>
            </a:r>
          </a:p>
          <a:p>
            <a:r>
              <a:rPr lang="en-US" sz="2400" dirty="0"/>
              <a:t>Next Level Professional Learning Resources</a:t>
            </a:r>
          </a:p>
          <a:p>
            <a:br>
              <a:rPr lang="en-US" dirty="0"/>
            </a:br>
            <a:endParaRPr lang="en-US" dirty="0"/>
          </a:p>
        </p:txBody>
      </p:sp>
      <p:pic>
        <p:nvPicPr>
          <p:cNvPr id="4098" name="Picture 2" descr="https://lh6.googleusercontent.com/4MemA0BsHmUyW-Ebpyn85C0U5Hqi3dVA4TQPrXwSl7C0fmZkf1B4Go7XlgZmWFGZ9REj9JI_JNfvqVN1H0VvSooQa8hVUpRRcXngZMOh_d7KsUGflCsO1lVRTE-hnbHzoVXOtKHt1wqVjeMpnagQZZzvmA=s2048">
            <a:extLst>
              <a:ext uri="{FF2B5EF4-FFF2-40B4-BE49-F238E27FC236}">
                <a16:creationId xmlns:a16="http://schemas.microsoft.com/office/drawing/2014/main" id="{43A92BAC-1C8F-4CC1-B23F-8F3293175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489" y="1926819"/>
            <a:ext cx="2815053" cy="280811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6AF25F1-F840-4A79-B08A-34F05E1D5109}"/>
              </a:ext>
            </a:extLst>
          </p:cNvPr>
          <p:cNvSpPr/>
          <p:nvPr/>
        </p:nvSpPr>
        <p:spPr>
          <a:xfrm>
            <a:off x="2343150" y="4872038"/>
            <a:ext cx="6934200" cy="738664"/>
          </a:xfrm>
          <a:prstGeom prst="rect">
            <a:avLst/>
          </a:prstGeom>
        </p:spPr>
        <p:txBody>
          <a:bodyPr wrap="square">
            <a:spAutoFit/>
          </a:bodyPr>
          <a:lstStyle/>
          <a:p>
            <a:r>
              <a:rPr lang="en-US" dirty="0">
                <a:latin typeface="Arial" panose="020B0604020202020204" pitchFamily="34" charset="0"/>
              </a:rPr>
              <a:t>If you already have an account, go to writing.csusuccess.org</a:t>
            </a:r>
            <a:endParaRPr lang="en-US" dirty="0"/>
          </a:p>
          <a:p>
            <a:br>
              <a:rPr lang="en-US" dirty="0"/>
            </a:br>
            <a:endParaRPr lang="en-US" dirty="0"/>
          </a:p>
        </p:txBody>
      </p:sp>
      <p:sp>
        <p:nvSpPr>
          <p:cNvPr id="2" name="Rectangle 1">
            <a:extLst>
              <a:ext uri="{FF2B5EF4-FFF2-40B4-BE49-F238E27FC236}">
                <a16:creationId xmlns:a16="http://schemas.microsoft.com/office/drawing/2014/main" id="{709DEC70-1DA5-47AE-92A5-7C871779109F}"/>
              </a:ext>
            </a:extLst>
          </p:cNvPr>
          <p:cNvSpPr/>
          <p:nvPr/>
        </p:nvSpPr>
        <p:spPr>
          <a:xfrm>
            <a:off x="6437509" y="1017478"/>
            <a:ext cx="2573140" cy="307777"/>
          </a:xfrm>
          <a:prstGeom prst="rect">
            <a:avLst/>
          </a:prstGeom>
        </p:spPr>
        <p:txBody>
          <a:bodyPr wrap="none">
            <a:spAutoFit/>
          </a:bodyPr>
          <a:lstStyle/>
          <a:p>
            <a:r>
              <a:rPr lang="en-US" dirty="0"/>
              <a:t>https://writing.csusuccess.org/</a:t>
            </a:r>
          </a:p>
        </p:txBody>
      </p:sp>
    </p:spTree>
    <p:extLst>
      <p:ext uri="{BB962C8B-B14F-4D97-AF65-F5344CB8AC3E}">
        <p14:creationId xmlns:p14="http://schemas.microsoft.com/office/powerpoint/2010/main" val="19165468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51"/>
          <p:cNvSpPr txBox="1">
            <a:spLocks noGrp="1"/>
          </p:cNvSpPr>
          <p:nvPr>
            <p:ph type="title"/>
          </p:nvPr>
        </p:nvSpPr>
        <p:spPr>
          <a:xfrm>
            <a:off x="0" y="819150"/>
            <a:ext cx="9144000" cy="609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dirty="0"/>
              <a:t>   Reflecting on the introductory session</a:t>
            </a:r>
            <a:endParaRPr dirty="0"/>
          </a:p>
        </p:txBody>
      </p:sp>
      <p:sp>
        <p:nvSpPr>
          <p:cNvPr id="1209" name="Google Shape;1209;p51"/>
          <p:cNvSpPr txBox="1">
            <a:spLocks noGrp="1"/>
          </p:cNvSpPr>
          <p:nvPr>
            <p:ph type="body" idx="1"/>
          </p:nvPr>
        </p:nvSpPr>
        <p:spPr>
          <a:xfrm>
            <a:off x="304800" y="1581150"/>
            <a:ext cx="4777094" cy="320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sz="2400" dirty="0"/>
              <a:t>Look back on your learning goals from earlier. What progress did you make toward those goals today and what are next steps?</a:t>
            </a:r>
          </a:p>
          <a:p>
            <a:pPr marL="0" lvl="0" indent="0" algn="l" rtl="0">
              <a:lnSpc>
                <a:spcPct val="90000"/>
              </a:lnSpc>
              <a:spcBef>
                <a:spcPts val="0"/>
              </a:spcBef>
              <a:spcAft>
                <a:spcPts val="0"/>
              </a:spcAft>
              <a:buSzPts val="1800"/>
              <a:buNone/>
            </a:pPr>
            <a:endParaRPr lang="en-US" sz="2400" dirty="0"/>
          </a:p>
          <a:p>
            <a:pPr marL="0" lvl="0" indent="0" algn="l" rtl="0">
              <a:lnSpc>
                <a:spcPct val="90000"/>
              </a:lnSpc>
              <a:spcBef>
                <a:spcPts val="0"/>
              </a:spcBef>
              <a:spcAft>
                <a:spcPts val="0"/>
              </a:spcAft>
              <a:buSzPts val="1800"/>
              <a:buNone/>
            </a:pPr>
            <a:r>
              <a:rPr lang="en-US" sz="2400" dirty="0"/>
              <a:t>How prepared do you feel about sharing information about ERWC?  </a:t>
            </a:r>
            <a:endParaRPr sz="2400" dirty="0"/>
          </a:p>
          <a:p>
            <a:pPr marL="0" lvl="0" indent="0" algn="l" rtl="0">
              <a:lnSpc>
                <a:spcPct val="90000"/>
              </a:lnSpc>
              <a:spcBef>
                <a:spcPts val="0"/>
              </a:spcBef>
              <a:spcAft>
                <a:spcPts val="0"/>
              </a:spcAft>
              <a:buSzPts val="1800"/>
              <a:buNone/>
            </a:pPr>
            <a:endParaRPr sz="2400" dirty="0"/>
          </a:p>
          <a:p>
            <a:pPr marL="457200" lvl="0" indent="0" algn="l" rtl="0">
              <a:lnSpc>
                <a:spcPct val="90000"/>
              </a:lnSpc>
              <a:spcBef>
                <a:spcPts val="480"/>
              </a:spcBef>
              <a:spcAft>
                <a:spcPts val="0"/>
              </a:spcAft>
              <a:buSzPts val="1800"/>
              <a:buNone/>
            </a:pPr>
            <a:endParaRPr dirty="0"/>
          </a:p>
          <a:p>
            <a:pPr marL="234950" lvl="0" indent="-234950" algn="l" rtl="0">
              <a:lnSpc>
                <a:spcPct val="90000"/>
              </a:lnSpc>
              <a:spcBef>
                <a:spcPts val="720"/>
              </a:spcBef>
              <a:spcAft>
                <a:spcPts val="0"/>
              </a:spcAft>
              <a:buClr>
                <a:schemeClr val="lt2"/>
              </a:buClr>
              <a:buSzPts val="3600"/>
              <a:buFont typeface="Noto Sans Symbols"/>
              <a:buNone/>
            </a:pPr>
            <a:r>
              <a:rPr lang="en-US" sz="3600" dirty="0">
                <a:latin typeface="Constantia"/>
                <a:ea typeface="Constantia"/>
                <a:cs typeface="Constantia"/>
                <a:sym typeface="Constantia"/>
              </a:rPr>
              <a:t>	</a:t>
            </a:r>
            <a:endParaRPr dirty="0"/>
          </a:p>
        </p:txBody>
      </p:sp>
      <p:pic>
        <p:nvPicPr>
          <p:cNvPr id="1210" name="Google Shape;1210;p51"/>
          <p:cNvPicPr preferRelativeResize="0"/>
          <p:nvPr/>
        </p:nvPicPr>
        <p:blipFill rotWithShape="1">
          <a:blip r:embed="rId3">
            <a:alphaModFix/>
          </a:blip>
          <a:srcRect/>
          <a:stretch/>
        </p:blipFill>
        <p:spPr>
          <a:xfrm>
            <a:off x="5081894" y="2419350"/>
            <a:ext cx="4062106" cy="27241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pic>
        <p:nvPicPr>
          <p:cNvPr id="1231" name="Google Shape;1231;p53"/>
          <p:cNvPicPr preferRelativeResize="0"/>
          <p:nvPr/>
        </p:nvPicPr>
        <p:blipFill>
          <a:blip r:embed="rId3">
            <a:alphaModFix/>
          </a:blip>
          <a:stretch>
            <a:fillRect/>
          </a:stretch>
        </p:blipFill>
        <p:spPr>
          <a:xfrm>
            <a:off x="2150438" y="1215675"/>
            <a:ext cx="4843125" cy="27121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37" name="Google Shape;1237;p54"/>
          <p:cNvSpPr/>
          <p:nvPr/>
        </p:nvSpPr>
        <p:spPr>
          <a:xfrm>
            <a:off x="762000" y="4057650"/>
            <a:ext cx="7543800" cy="628650"/>
          </a:xfrm>
          <a:prstGeom prst="rect">
            <a:avLst/>
          </a:prstGeom>
          <a:noFill/>
          <a:ln>
            <a:noFill/>
          </a:ln>
        </p:spPr>
        <p:txBody>
          <a:bodyPr spcFirstLastPara="1" wrap="square" lIns="91425" tIns="45700" rIns="91425" bIns="45700" anchor="t" anchorCtr="0">
            <a:noAutofit/>
          </a:bodyPr>
          <a:lstStyle/>
          <a:p>
            <a:pPr marL="234950" marR="0" lvl="0" indent="-234950" algn="ctr" rtl="0">
              <a:lnSpc>
                <a:spcPct val="100000"/>
              </a:lnSpc>
              <a:spcBef>
                <a:spcPts val="0"/>
              </a:spcBef>
              <a:spcAft>
                <a:spcPts val="0"/>
              </a:spcAft>
              <a:buClr>
                <a:schemeClr val="dk1"/>
              </a:buClr>
              <a:buSzPts val="1200"/>
              <a:buFont typeface="Times"/>
              <a:buNone/>
            </a:pPr>
            <a:r>
              <a:rPr lang="en-US" sz="1200" b="1" i="0" u="sng" strike="noStrike" cap="none">
                <a:solidFill>
                  <a:schemeClr val="hlink"/>
                </a:solidFill>
                <a:latin typeface="Arial"/>
                <a:ea typeface="Arial"/>
                <a:cs typeface="Arial"/>
                <a:sym typeface="Arial"/>
                <a:hlinkClick r:id="rId3"/>
              </a:rPr>
              <a:t>www.calstate.edu</a:t>
            </a:r>
            <a:endParaRPr sz="1200" b="1" i="0" u="none" strike="noStrike" cap="none">
              <a:solidFill>
                <a:schemeClr val="dk1"/>
              </a:solidFill>
              <a:latin typeface="Arial"/>
              <a:ea typeface="Arial"/>
              <a:cs typeface="Arial"/>
              <a:sym typeface="Arial"/>
            </a:endParaRPr>
          </a:p>
        </p:txBody>
      </p:sp>
      <p:pic>
        <p:nvPicPr>
          <p:cNvPr id="1238" name="Google Shape;1238;p54" descr="The California State University"/>
          <p:cNvPicPr preferRelativeResize="0"/>
          <p:nvPr/>
        </p:nvPicPr>
        <p:blipFill rotWithShape="1">
          <a:blip r:embed="rId4">
            <a:alphaModFix/>
          </a:blip>
          <a:srcRect l="663" r="730"/>
          <a:stretch/>
        </p:blipFill>
        <p:spPr>
          <a:xfrm>
            <a:off x="0" y="1506143"/>
            <a:ext cx="9145588" cy="2094309"/>
          </a:xfrm>
          <a:prstGeom prst="rect">
            <a:avLst/>
          </a:prstGeom>
          <a:noFill/>
          <a:ln>
            <a:noFill/>
          </a:ln>
        </p:spPr>
      </p:pic>
      <p:sp>
        <p:nvSpPr>
          <p:cNvPr id="1239" name="Google Shape;1239;p54"/>
          <p:cNvSpPr/>
          <p:nvPr/>
        </p:nvSpPr>
        <p:spPr>
          <a:xfrm>
            <a:off x="0" y="1485900"/>
            <a:ext cx="9144000" cy="57150"/>
          </a:xfrm>
          <a:prstGeom prst="rect">
            <a:avLst/>
          </a:prstGeom>
          <a:solidFill>
            <a:srgbClr val="746F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p:txBody>
      </p:sp>
      <p:sp>
        <p:nvSpPr>
          <p:cNvPr id="1240" name="Google Shape;1240;p54"/>
          <p:cNvSpPr/>
          <p:nvPr/>
        </p:nvSpPr>
        <p:spPr>
          <a:xfrm>
            <a:off x="0" y="3543300"/>
            <a:ext cx="9144000" cy="57150"/>
          </a:xfrm>
          <a:prstGeom prst="rect">
            <a:avLst/>
          </a:prstGeom>
          <a:solidFill>
            <a:srgbClr val="746F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pic>
        <p:nvPicPr>
          <p:cNvPr id="710" name="Google Shape;710;g5db7f66693_0_20" descr="Las 7 cosas que nunca puedes olvidar cuando pases por un mal momento ..."/>
          <p:cNvPicPr preferRelativeResize="0">
            <a:picLocks noGrp="1"/>
          </p:cNvPicPr>
          <p:nvPr>
            <p:ph type="body" idx="1"/>
          </p:nvPr>
        </p:nvPicPr>
        <p:blipFill rotWithShape="1">
          <a:blip r:embed="rId3">
            <a:alphaModFix/>
          </a:blip>
          <a:srcRect/>
          <a:stretch/>
        </p:blipFill>
        <p:spPr>
          <a:xfrm>
            <a:off x="0" y="-702029"/>
            <a:ext cx="9480300" cy="6117300"/>
          </a:xfrm>
          <a:prstGeom prst="rect">
            <a:avLst/>
          </a:prstGeom>
          <a:noFill/>
          <a:ln>
            <a:noFill/>
          </a:ln>
        </p:spPr>
      </p:pic>
      <p:sp>
        <p:nvSpPr>
          <p:cNvPr id="711" name="Google Shape;711;g5db7f66693_0_20"/>
          <p:cNvSpPr txBox="1"/>
          <p:nvPr/>
        </p:nvSpPr>
        <p:spPr>
          <a:xfrm>
            <a:off x="439948" y="3748879"/>
            <a:ext cx="15183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0" i="0" u="none" strike="noStrike" cap="none">
                <a:solidFill>
                  <a:schemeClr val="lt1"/>
                </a:solidFill>
                <a:latin typeface="Arial"/>
                <a:ea typeface="Arial"/>
                <a:cs typeface="Arial"/>
                <a:sym typeface="Arial"/>
              </a:rPr>
              <a:t>High School</a:t>
            </a:r>
            <a:endParaRPr/>
          </a:p>
        </p:txBody>
      </p:sp>
      <p:sp>
        <p:nvSpPr>
          <p:cNvPr id="712" name="Google Shape;712;g5db7f66693_0_20"/>
          <p:cNvSpPr txBox="1"/>
          <p:nvPr/>
        </p:nvSpPr>
        <p:spPr>
          <a:xfrm>
            <a:off x="7191624" y="3730275"/>
            <a:ext cx="1296000" cy="41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100" b="0" i="0" u="none" strike="noStrike" cap="none">
                <a:solidFill>
                  <a:schemeClr val="lt1"/>
                </a:solidFill>
                <a:latin typeface="Arial"/>
                <a:ea typeface="Arial"/>
                <a:cs typeface="Arial"/>
                <a:sym typeface="Arial"/>
              </a:rPr>
              <a:t>College</a:t>
            </a:r>
            <a:endParaRPr/>
          </a:p>
        </p:txBody>
      </p:sp>
      <p:sp>
        <p:nvSpPr>
          <p:cNvPr id="713" name="Google Shape;713;g5db7f66693_0_20"/>
          <p:cNvSpPr txBox="1"/>
          <p:nvPr/>
        </p:nvSpPr>
        <p:spPr>
          <a:xfrm rot="-2009484">
            <a:off x="515947" y="1680149"/>
            <a:ext cx="2447574" cy="507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700" b="0" i="0" u="none" strike="noStrike" cap="none">
                <a:solidFill>
                  <a:srgbClr val="900000"/>
                </a:solidFill>
                <a:latin typeface="Arial"/>
                <a:ea typeface="Arial"/>
                <a:cs typeface="Arial"/>
                <a:sym typeface="Arial"/>
              </a:rPr>
              <a:t>Why ERWC?</a:t>
            </a:r>
            <a:endParaRPr sz="2700" b="0" i="0" u="none" strike="noStrike" cap="none">
              <a:solidFill>
                <a:srgbClr val="900000"/>
              </a:solidFill>
              <a:latin typeface="Arial"/>
              <a:ea typeface="Arial"/>
              <a:cs typeface="Arial"/>
              <a:sym typeface="Arial"/>
            </a:endParaRPr>
          </a:p>
        </p:txBody>
      </p:sp>
      <p:sp>
        <p:nvSpPr>
          <p:cNvPr id="2" name="TextBox 1">
            <a:extLst>
              <a:ext uri="{FF2B5EF4-FFF2-40B4-BE49-F238E27FC236}">
                <a16:creationId xmlns:a16="http://schemas.microsoft.com/office/drawing/2014/main" id="{2CF49A4B-A951-43A5-A996-048267C1F33E}"/>
              </a:ext>
            </a:extLst>
          </p:cNvPr>
          <p:cNvSpPr txBox="1"/>
          <p:nvPr/>
        </p:nvSpPr>
        <p:spPr>
          <a:xfrm>
            <a:off x="2452358" y="2953058"/>
            <a:ext cx="3437828" cy="2462213"/>
          </a:xfrm>
          <a:prstGeom prst="rect">
            <a:avLst/>
          </a:prstGeom>
          <a:noFill/>
        </p:spPr>
        <p:txBody>
          <a:bodyPr wrap="square" rtlCol="0">
            <a:spAutoFit/>
          </a:bodyPr>
          <a:lstStyle/>
          <a:p>
            <a:r>
              <a:rPr lang="en-US" sz="2000" dirty="0"/>
              <a:t>To bridge the gap between high school standards and college expectations in order to decrease the number of incoming college students who require remediation in English</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g5db7f66693_0_141"/>
          <p:cNvSpPr txBox="1">
            <a:spLocks noGrp="1"/>
          </p:cNvSpPr>
          <p:nvPr>
            <p:ph type="title"/>
          </p:nvPr>
        </p:nvSpPr>
        <p:spPr>
          <a:xfrm>
            <a:off x="509752" y="734410"/>
            <a:ext cx="8229600" cy="685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dirty="0"/>
              <a:t>Adopted Course for Grades 11 and 12</a:t>
            </a:r>
            <a:endParaRPr dirty="0"/>
          </a:p>
        </p:txBody>
      </p:sp>
      <p:sp>
        <p:nvSpPr>
          <p:cNvPr id="750" name="Google Shape;750;g5db7f66693_0_141"/>
          <p:cNvSpPr txBox="1">
            <a:spLocks noGrp="1"/>
          </p:cNvSpPr>
          <p:nvPr>
            <p:ph type="body" idx="1"/>
          </p:nvPr>
        </p:nvSpPr>
        <p:spPr>
          <a:xfrm>
            <a:off x="178676" y="1420210"/>
            <a:ext cx="5623034" cy="320894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US" sz="2400" dirty="0">
                <a:solidFill>
                  <a:schemeClr val="dk1"/>
                </a:solidFill>
              </a:rPr>
              <a:t>Module Types </a:t>
            </a:r>
            <a:endParaRPr sz="2400" dirty="0">
              <a:solidFill>
                <a:schemeClr val="dk1"/>
              </a:solidFill>
            </a:endParaRPr>
          </a:p>
          <a:p>
            <a:pPr marL="914400" lvl="1" indent="-342900" algn="l" rtl="0">
              <a:lnSpc>
                <a:spcPct val="100000"/>
              </a:lnSpc>
              <a:spcBef>
                <a:spcPts val="360"/>
              </a:spcBef>
              <a:spcAft>
                <a:spcPts val="0"/>
              </a:spcAft>
              <a:buClr>
                <a:schemeClr val="dk1"/>
              </a:buClr>
              <a:buSzPts val="1800"/>
              <a:buFont typeface="Arial"/>
              <a:buChar char="•"/>
            </a:pPr>
            <a:r>
              <a:rPr lang="en-US" sz="2000" dirty="0">
                <a:solidFill>
                  <a:schemeClr val="dk1"/>
                </a:solidFill>
              </a:rPr>
              <a:t>Portfolio Modules (Introductory and Final)</a:t>
            </a:r>
            <a:endParaRPr sz="2000" dirty="0">
              <a:solidFill>
                <a:schemeClr val="dk1"/>
              </a:solidFill>
            </a:endParaRPr>
          </a:p>
          <a:p>
            <a:pPr marL="914400" lvl="1" indent="-342900" algn="l" rtl="0">
              <a:lnSpc>
                <a:spcPct val="100000"/>
              </a:lnSpc>
              <a:spcBef>
                <a:spcPts val="360"/>
              </a:spcBef>
              <a:spcAft>
                <a:spcPts val="0"/>
              </a:spcAft>
              <a:buClr>
                <a:schemeClr val="dk1"/>
              </a:buClr>
              <a:buSzPts val="1800"/>
              <a:buFont typeface="Arial"/>
              <a:buChar char="•"/>
            </a:pPr>
            <a:r>
              <a:rPr lang="en-US" sz="2000" dirty="0">
                <a:solidFill>
                  <a:schemeClr val="dk1"/>
                </a:solidFill>
              </a:rPr>
              <a:t>Mini-Modules (Choose 3 during the year.)</a:t>
            </a:r>
            <a:endParaRPr sz="2000" dirty="0">
              <a:solidFill>
                <a:schemeClr val="dk1"/>
              </a:solidFill>
            </a:endParaRPr>
          </a:p>
          <a:p>
            <a:pPr marL="914400" lvl="1" indent="-342900" algn="l" rtl="0">
              <a:lnSpc>
                <a:spcPct val="100000"/>
              </a:lnSpc>
              <a:spcBef>
                <a:spcPts val="360"/>
              </a:spcBef>
              <a:spcAft>
                <a:spcPts val="0"/>
              </a:spcAft>
              <a:buClr>
                <a:schemeClr val="dk1"/>
              </a:buClr>
              <a:buSzPts val="1800"/>
              <a:buFont typeface="Arial"/>
              <a:buChar char="•"/>
            </a:pPr>
            <a:r>
              <a:rPr lang="en-US" sz="2000" dirty="0">
                <a:solidFill>
                  <a:schemeClr val="dk1"/>
                </a:solidFill>
              </a:rPr>
              <a:t>Full-Length Modules including Book, Drama, Issue, and Foundational (Grade 11) that are intended to reinforce strategies or concepts introduced in Mini-Modules (Choose 5-6 during the year)</a:t>
            </a:r>
            <a:endParaRPr sz="2000" dirty="0">
              <a:solidFill>
                <a:schemeClr val="dk1"/>
              </a:solidFill>
            </a:endParaRPr>
          </a:p>
          <a:p>
            <a:pPr marL="114300" lvl="0" indent="0" algn="l" rtl="0">
              <a:lnSpc>
                <a:spcPct val="100000"/>
              </a:lnSpc>
              <a:spcBef>
                <a:spcPts val="360"/>
              </a:spcBef>
              <a:spcAft>
                <a:spcPts val="0"/>
              </a:spcAft>
              <a:buSzPts val="1800"/>
              <a:buNone/>
            </a:pPr>
            <a:endParaRPr dirty="0"/>
          </a:p>
        </p:txBody>
      </p:sp>
      <p:pic>
        <p:nvPicPr>
          <p:cNvPr id="4" name="Google Shape;846;p48"/>
          <p:cNvPicPr preferRelativeResize="0">
            <a:picLocks/>
          </p:cNvPicPr>
          <p:nvPr/>
        </p:nvPicPr>
        <p:blipFill rotWithShape="1">
          <a:blip r:embed="rId3">
            <a:alphaModFix/>
          </a:blip>
          <a:srcRect t="3600" b="3588"/>
          <a:stretch/>
        </p:blipFill>
        <p:spPr>
          <a:xfrm>
            <a:off x="5801710" y="2049517"/>
            <a:ext cx="3342290" cy="3093983"/>
          </a:xfrm>
          <a:prstGeom prst="rect">
            <a:avLst/>
          </a:prstGeom>
          <a:solidFill>
            <a:srgbClr val="E2E2E4"/>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g5db7f66693_0_146"/>
          <p:cNvSpPr txBox="1">
            <a:spLocks noGrp="1"/>
          </p:cNvSpPr>
          <p:nvPr>
            <p:ph type="title"/>
          </p:nvPr>
        </p:nvSpPr>
        <p:spPr>
          <a:xfrm>
            <a:off x="308597" y="1506558"/>
            <a:ext cx="8526780" cy="83621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dirty="0"/>
              <a:t>               Modules for Grades 9 and 10</a:t>
            </a:r>
            <a:br>
              <a:rPr lang="en-US" dirty="0"/>
            </a:br>
            <a:r>
              <a:rPr lang="en-US" sz="2400" dirty="0"/>
              <a:t>with Integrated and Designated ELD Support—&amp; the call is out for new modules with our GIANT GRANT AWARD</a:t>
            </a:r>
            <a:endParaRPr sz="2400" dirty="0"/>
          </a:p>
        </p:txBody>
      </p:sp>
      <p:graphicFrame>
        <p:nvGraphicFramePr>
          <p:cNvPr id="756" name="Google Shape;756;g5db7f66693_0_146"/>
          <p:cNvGraphicFramePr/>
          <p:nvPr>
            <p:extLst>
              <p:ext uri="{D42A27DB-BD31-4B8C-83A1-F6EECF244321}">
                <p14:modId xmlns:p14="http://schemas.microsoft.com/office/powerpoint/2010/main" val="2458037516"/>
              </p:ext>
            </p:extLst>
          </p:nvPr>
        </p:nvGraphicFramePr>
        <p:xfrm>
          <a:off x="457200" y="2370980"/>
          <a:ext cx="8229575" cy="2687560"/>
        </p:xfrm>
        <a:graphic>
          <a:graphicData uri="http://schemas.openxmlformats.org/drawingml/2006/table">
            <a:tbl>
              <a:tblPr>
                <a:noFill/>
                <a:tableStyleId>{958EFA2C-3F4B-408E-A60A-B6079A0C06D3}</a:tableStyleId>
              </a:tblPr>
              <a:tblGrid>
                <a:gridCol w="835525">
                  <a:extLst>
                    <a:ext uri="{9D8B030D-6E8A-4147-A177-3AD203B41FA5}">
                      <a16:colId xmlns:a16="http://schemas.microsoft.com/office/drawing/2014/main" val="20000"/>
                    </a:ext>
                  </a:extLst>
                </a:gridCol>
                <a:gridCol w="3697025">
                  <a:extLst>
                    <a:ext uri="{9D8B030D-6E8A-4147-A177-3AD203B41FA5}">
                      <a16:colId xmlns:a16="http://schemas.microsoft.com/office/drawing/2014/main" val="20001"/>
                    </a:ext>
                  </a:extLst>
                </a:gridCol>
                <a:gridCol w="3697025">
                  <a:extLst>
                    <a:ext uri="{9D8B030D-6E8A-4147-A177-3AD203B41FA5}">
                      <a16:colId xmlns:a16="http://schemas.microsoft.com/office/drawing/2014/main" val="20002"/>
                    </a:ext>
                  </a:extLst>
                </a:gridCol>
              </a:tblGrid>
              <a:tr h="406675">
                <a:tc>
                  <a:txBody>
                    <a:bodyPr/>
                    <a:lstStyle/>
                    <a:p>
                      <a:pPr marL="0" marR="0" lvl="0" indent="0" algn="ctr" rtl="0">
                        <a:lnSpc>
                          <a:spcPct val="100000"/>
                        </a:lnSpc>
                        <a:spcBef>
                          <a:spcPts val="0"/>
                        </a:spcBef>
                        <a:spcAft>
                          <a:spcPts val="0"/>
                        </a:spcAft>
                        <a:buNone/>
                      </a:pPr>
                      <a:r>
                        <a:rPr lang="en-US" sz="2100" b="1" i="0" u="none" strike="noStrike" cap="none">
                          <a:solidFill>
                            <a:srgbClr val="405360"/>
                          </a:solidFill>
                          <a:latin typeface="Calibri"/>
                          <a:ea typeface="Calibri"/>
                          <a:cs typeface="Calibri"/>
                          <a:sym typeface="Calibri"/>
                        </a:rPr>
                        <a:t>Grade</a:t>
                      </a:r>
                      <a:endParaRPr sz="1100" u="none" strike="noStrike" cap="none"/>
                    </a:p>
                  </a:txBody>
                  <a:tcPr marL="70975" marR="70975" marT="51750" marB="355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127000" marR="0" lvl="0" indent="0" algn="l" rtl="0">
                        <a:lnSpc>
                          <a:spcPct val="100000"/>
                        </a:lnSpc>
                        <a:spcBef>
                          <a:spcPts val="0"/>
                        </a:spcBef>
                        <a:spcAft>
                          <a:spcPts val="0"/>
                        </a:spcAft>
                        <a:buNone/>
                      </a:pPr>
                      <a:r>
                        <a:rPr lang="en-US" sz="2100" b="1" i="0" u="none" strike="noStrike" cap="none">
                          <a:solidFill>
                            <a:srgbClr val="405360"/>
                          </a:solidFill>
                          <a:latin typeface="Calibri"/>
                          <a:ea typeface="Calibri"/>
                          <a:cs typeface="Calibri"/>
                          <a:sym typeface="Calibri"/>
                        </a:rPr>
                        <a:t>Semester 1</a:t>
                      </a:r>
                      <a:endParaRPr sz="1100" u="none" strike="noStrike" cap="none"/>
                    </a:p>
                  </a:txBody>
                  <a:tcPr marL="70975" marR="70975" marT="51750" marB="355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127000" marR="0" lvl="0" indent="0" algn="l" rtl="0">
                        <a:lnSpc>
                          <a:spcPct val="100000"/>
                        </a:lnSpc>
                        <a:spcBef>
                          <a:spcPts val="0"/>
                        </a:spcBef>
                        <a:spcAft>
                          <a:spcPts val="0"/>
                        </a:spcAft>
                        <a:buNone/>
                      </a:pPr>
                      <a:r>
                        <a:rPr lang="en-US" sz="2100" b="1" i="0" u="none" strike="noStrike" cap="none">
                          <a:solidFill>
                            <a:srgbClr val="405360"/>
                          </a:solidFill>
                          <a:latin typeface="Calibri"/>
                          <a:ea typeface="Calibri"/>
                          <a:cs typeface="Calibri"/>
                          <a:sym typeface="Calibri"/>
                        </a:rPr>
                        <a:t>Semester 2</a:t>
                      </a:r>
                      <a:endParaRPr sz="1100" u="none" strike="noStrike" cap="none"/>
                    </a:p>
                  </a:txBody>
                  <a:tcPr marL="70975" marR="70975" marT="51750" marB="355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131300">
                <a:tc>
                  <a:txBody>
                    <a:bodyPr/>
                    <a:lstStyle/>
                    <a:p>
                      <a:pPr marL="0" marR="0" lvl="0" indent="0" algn="ctr" rtl="0">
                        <a:lnSpc>
                          <a:spcPct val="100000"/>
                        </a:lnSpc>
                        <a:spcBef>
                          <a:spcPts val="0"/>
                        </a:spcBef>
                        <a:spcAft>
                          <a:spcPts val="0"/>
                        </a:spcAft>
                        <a:buNone/>
                      </a:pPr>
                      <a:r>
                        <a:rPr lang="en-US" sz="2100" b="0" i="0" u="none" strike="noStrike" cap="none">
                          <a:solidFill>
                            <a:srgbClr val="405360"/>
                          </a:solidFill>
                          <a:latin typeface="Calibri"/>
                          <a:ea typeface="Calibri"/>
                          <a:cs typeface="Calibri"/>
                          <a:sym typeface="Calibri"/>
                        </a:rPr>
                        <a:t>9</a:t>
                      </a:r>
                      <a:endParaRPr sz="1100" u="none" strike="noStrike" cap="none"/>
                    </a:p>
                  </a:txBody>
                  <a:tcPr marL="70975" marR="70975" marT="51750" marB="355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63500" marR="0" lvl="0" indent="-133350" algn="l" rtl="0">
                        <a:lnSpc>
                          <a:spcPct val="100000"/>
                        </a:lnSpc>
                        <a:spcBef>
                          <a:spcPts val="0"/>
                        </a:spcBef>
                        <a:spcAft>
                          <a:spcPts val="0"/>
                        </a:spcAft>
                        <a:buClr>
                          <a:srgbClr val="000000"/>
                        </a:buClr>
                        <a:buSzPts val="2100"/>
                        <a:buFont typeface="Arial"/>
                        <a:buChar char="•"/>
                      </a:pPr>
                      <a:r>
                        <a:rPr lang="en-US" sz="2100" b="0" i="0" u="none" strike="noStrike" cap="none">
                          <a:solidFill>
                            <a:srgbClr val="405360"/>
                          </a:solidFill>
                          <a:latin typeface="Calibri"/>
                          <a:ea typeface="Calibri"/>
                          <a:cs typeface="Calibri"/>
                          <a:sym typeface="Calibri"/>
                        </a:rPr>
                        <a:t>Conscious Hip Hop</a:t>
                      </a:r>
                      <a:endParaRPr sz="2000" b="0" i="0" u="none" strike="noStrike" cap="none">
                        <a:solidFill>
                          <a:srgbClr val="000000"/>
                        </a:solidFill>
                        <a:latin typeface="Arial"/>
                        <a:ea typeface="Arial"/>
                        <a:cs typeface="Arial"/>
                        <a:sym typeface="Arial"/>
                      </a:endParaRPr>
                    </a:p>
                    <a:p>
                      <a:pPr marL="63500" marR="0" lvl="0" indent="-133350" algn="l" rtl="0">
                        <a:lnSpc>
                          <a:spcPct val="100000"/>
                        </a:lnSpc>
                        <a:spcBef>
                          <a:spcPts val="400"/>
                        </a:spcBef>
                        <a:spcAft>
                          <a:spcPts val="0"/>
                        </a:spcAft>
                        <a:buClr>
                          <a:srgbClr val="000000"/>
                        </a:buClr>
                        <a:buSzPts val="2100"/>
                        <a:buFont typeface="Arial"/>
                        <a:buChar char="•"/>
                      </a:pPr>
                      <a:r>
                        <a:rPr lang="en-US" sz="2100" b="0" i="0" u="none" strike="noStrike" cap="none">
                          <a:solidFill>
                            <a:srgbClr val="405360"/>
                          </a:solidFill>
                          <a:latin typeface="Calibri"/>
                          <a:ea typeface="Calibri"/>
                          <a:cs typeface="Calibri"/>
                          <a:sym typeface="Calibri"/>
                        </a:rPr>
                        <a:t>Good Food, Bad Food</a:t>
                      </a:r>
                      <a:endParaRPr sz="2000" b="0" i="0" u="none" strike="noStrike" cap="none">
                        <a:solidFill>
                          <a:srgbClr val="000000"/>
                        </a:solidFill>
                        <a:latin typeface="Arial"/>
                        <a:ea typeface="Arial"/>
                        <a:cs typeface="Arial"/>
                        <a:sym typeface="Arial"/>
                      </a:endParaRPr>
                    </a:p>
                  </a:txBody>
                  <a:tcPr marL="70975" marR="70975" marT="51750" marB="355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133350" algn="l" rtl="0">
                        <a:lnSpc>
                          <a:spcPct val="100000"/>
                        </a:lnSpc>
                        <a:spcBef>
                          <a:spcPts val="0"/>
                        </a:spcBef>
                        <a:spcAft>
                          <a:spcPts val="0"/>
                        </a:spcAft>
                        <a:buClr>
                          <a:srgbClr val="000000"/>
                        </a:buClr>
                        <a:buSzPts val="2100"/>
                        <a:buFont typeface="Arial"/>
                        <a:buChar char="•"/>
                      </a:pPr>
                      <a:r>
                        <a:rPr lang="en-US" sz="2100" b="0" i="0" u="none" strike="noStrike" cap="none" dirty="0">
                          <a:solidFill>
                            <a:srgbClr val="405360"/>
                          </a:solidFill>
                          <a:latin typeface="Calibri"/>
                          <a:ea typeface="Calibri"/>
                          <a:cs typeface="Calibri"/>
                          <a:sym typeface="Calibri"/>
                        </a:rPr>
                        <a:t>Remembering Injustice</a:t>
                      </a:r>
                      <a:endParaRPr sz="2000" b="0" i="0" u="none" strike="noStrike" cap="none" dirty="0">
                        <a:solidFill>
                          <a:srgbClr val="000000"/>
                        </a:solidFill>
                        <a:latin typeface="Arial"/>
                        <a:ea typeface="Arial"/>
                        <a:cs typeface="Arial"/>
                        <a:sym typeface="Arial"/>
                      </a:endParaRPr>
                    </a:p>
                    <a:p>
                      <a:pPr marL="0" marR="330200" lvl="0" indent="-133350" algn="l" rtl="0">
                        <a:lnSpc>
                          <a:spcPct val="100000"/>
                        </a:lnSpc>
                        <a:spcBef>
                          <a:spcPts val="200"/>
                        </a:spcBef>
                        <a:spcAft>
                          <a:spcPts val="0"/>
                        </a:spcAft>
                        <a:buClr>
                          <a:srgbClr val="000000"/>
                        </a:buClr>
                        <a:buSzPts val="2100"/>
                        <a:buFont typeface="Arial"/>
                        <a:buChar char="•"/>
                      </a:pPr>
                      <a:r>
                        <a:rPr lang="en-US" sz="2100" b="0" i="1" u="none" strike="noStrike" cap="none" dirty="0">
                          <a:solidFill>
                            <a:srgbClr val="405360"/>
                          </a:solidFill>
                          <a:latin typeface="Calibri"/>
                          <a:ea typeface="Calibri"/>
                          <a:cs typeface="Calibri"/>
                          <a:sym typeface="Calibri"/>
                        </a:rPr>
                        <a:t>Absolutely True Diary of a Part-Time Indian</a:t>
                      </a:r>
                      <a:endParaRPr sz="2000" b="0" i="1" u="none" strike="noStrike" cap="none" dirty="0">
                        <a:solidFill>
                          <a:srgbClr val="000000"/>
                        </a:solidFill>
                        <a:latin typeface="Calibri"/>
                        <a:ea typeface="Calibri"/>
                        <a:cs typeface="Calibri"/>
                        <a:sym typeface="Calibri"/>
                      </a:endParaRPr>
                    </a:p>
                  </a:txBody>
                  <a:tcPr marL="70975" marR="70975" marT="51750" marB="355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131300">
                <a:tc>
                  <a:txBody>
                    <a:bodyPr/>
                    <a:lstStyle/>
                    <a:p>
                      <a:pPr marL="0" marR="0" lvl="0" indent="0" algn="ctr" rtl="0">
                        <a:lnSpc>
                          <a:spcPct val="100000"/>
                        </a:lnSpc>
                        <a:spcBef>
                          <a:spcPts val="0"/>
                        </a:spcBef>
                        <a:spcAft>
                          <a:spcPts val="0"/>
                        </a:spcAft>
                        <a:buNone/>
                      </a:pPr>
                      <a:r>
                        <a:rPr lang="en-US" sz="2100" b="0" i="0" u="none" strike="noStrike" cap="none">
                          <a:solidFill>
                            <a:srgbClr val="405360"/>
                          </a:solidFill>
                          <a:latin typeface="Calibri"/>
                          <a:ea typeface="Calibri"/>
                          <a:cs typeface="Calibri"/>
                          <a:sym typeface="Calibri"/>
                        </a:rPr>
                        <a:t>10</a:t>
                      </a:r>
                      <a:endParaRPr sz="1100" u="none" strike="noStrike" cap="none"/>
                    </a:p>
                  </a:txBody>
                  <a:tcPr marL="70975" marR="70975" marT="51750" marB="355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63500" marR="0" lvl="0" indent="-133350" algn="l" rtl="0">
                        <a:lnSpc>
                          <a:spcPct val="100000"/>
                        </a:lnSpc>
                        <a:spcBef>
                          <a:spcPts val="0"/>
                        </a:spcBef>
                        <a:spcAft>
                          <a:spcPts val="0"/>
                        </a:spcAft>
                        <a:buClr>
                          <a:srgbClr val="000000"/>
                        </a:buClr>
                        <a:buSzPts val="2100"/>
                        <a:buFont typeface="Arial"/>
                        <a:buChar char="•"/>
                      </a:pPr>
                      <a:r>
                        <a:rPr lang="en-US" sz="2100" b="0" i="0" u="none" strike="noStrike" cap="none">
                          <a:solidFill>
                            <a:srgbClr val="405360"/>
                          </a:solidFill>
                          <a:latin typeface="Calibri"/>
                          <a:ea typeface="Calibri"/>
                          <a:cs typeface="Calibri"/>
                          <a:sym typeface="Calibri"/>
                        </a:rPr>
                        <a:t>Age of Responsibility</a:t>
                      </a:r>
                      <a:endParaRPr sz="2000" b="0" i="0" u="none" strike="noStrike" cap="none">
                        <a:solidFill>
                          <a:srgbClr val="000000"/>
                        </a:solidFill>
                        <a:latin typeface="Arial"/>
                        <a:ea typeface="Arial"/>
                        <a:cs typeface="Arial"/>
                        <a:sym typeface="Arial"/>
                      </a:endParaRPr>
                    </a:p>
                    <a:p>
                      <a:pPr marL="63500" marR="0" lvl="0" indent="-133350" algn="l" rtl="0">
                        <a:lnSpc>
                          <a:spcPct val="100000"/>
                        </a:lnSpc>
                        <a:spcBef>
                          <a:spcPts val="400"/>
                        </a:spcBef>
                        <a:spcAft>
                          <a:spcPts val="0"/>
                        </a:spcAft>
                        <a:buClr>
                          <a:srgbClr val="000000"/>
                        </a:buClr>
                        <a:buSzPts val="2100"/>
                        <a:buFont typeface="Arial"/>
                        <a:buChar char="•"/>
                      </a:pPr>
                      <a:r>
                        <a:rPr lang="en-US" sz="2100" b="0" i="0" u="none" strike="noStrike" cap="none">
                          <a:solidFill>
                            <a:srgbClr val="405360"/>
                          </a:solidFill>
                          <a:latin typeface="Calibri"/>
                          <a:ea typeface="Calibri"/>
                          <a:cs typeface="Calibri"/>
                          <a:sym typeface="Calibri"/>
                        </a:rPr>
                        <a:t>Citizen Youth</a:t>
                      </a:r>
                      <a:endParaRPr sz="2000" b="0" i="0" u="none" strike="noStrike" cap="none">
                        <a:solidFill>
                          <a:srgbClr val="000000"/>
                        </a:solidFill>
                        <a:latin typeface="Arial"/>
                        <a:ea typeface="Arial"/>
                        <a:cs typeface="Arial"/>
                        <a:sym typeface="Arial"/>
                      </a:endParaRPr>
                    </a:p>
                  </a:txBody>
                  <a:tcPr marL="70975" marR="70975" marT="51750" marB="355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63500" marR="0" lvl="0" indent="-133350" algn="l" rtl="0">
                        <a:lnSpc>
                          <a:spcPct val="100000"/>
                        </a:lnSpc>
                        <a:spcBef>
                          <a:spcPts val="0"/>
                        </a:spcBef>
                        <a:spcAft>
                          <a:spcPts val="0"/>
                        </a:spcAft>
                        <a:buClr>
                          <a:srgbClr val="000000"/>
                        </a:buClr>
                        <a:buSzPts val="2100"/>
                        <a:buFont typeface="Arial"/>
                        <a:buChar char="•"/>
                      </a:pPr>
                      <a:r>
                        <a:rPr lang="en-US" sz="2100" b="0" i="1" u="none" strike="noStrike" cap="none" dirty="0">
                          <a:solidFill>
                            <a:srgbClr val="405360"/>
                          </a:solidFill>
                          <a:latin typeface="Calibri"/>
                          <a:ea typeface="Calibri"/>
                          <a:cs typeface="Calibri"/>
                          <a:sym typeface="Calibri"/>
                        </a:rPr>
                        <a:t>Things Fall Apart</a:t>
                      </a:r>
                      <a:endParaRPr sz="2000" b="0" i="1" u="none" strike="noStrike" cap="none" dirty="0">
                        <a:solidFill>
                          <a:srgbClr val="000000"/>
                        </a:solidFill>
                        <a:latin typeface="Calibri"/>
                        <a:ea typeface="Calibri"/>
                        <a:cs typeface="Calibri"/>
                        <a:sym typeface="Calibri"/>
                      </a:endParaRPr>
                    </a:p>
                    <a:p>
                      <a:pPr marL="63500" marR="0" lvl="0" indent="-133350" algn="l" rtl="0">
                        <a:lnSpc>
                          <a:spcPct val="100000"/>
                        </a:lnSpc>
                        <a:spcBef>
                          <a:spcPts val="400"/>
                        </a:spcBef>
                        <a:spcAft>
                          <a:spcPts val="0"/>
                        </a:spcAft>
                        <a:buClr>
                          <a:srgbClr val="000000"/>
                        </a:buClr>
                        <a:buSzPts val="2100"/>
                        <a:buFont typeface="Arial"/>
                        <a:buChar char="•"/>
                      </a:pPr>
                      <a:r>
                        <a:rPr lang="en-US" sz="2100" b="0" i="0" u="none" strike="noStrike" cap="none" dirty="0">
                          <a:solidFill>
                            <a:srgbClr val="405360"/>
                          </a:solidFill>
                          <a:latin typeface="Calibri"/>
                          <a:ea typeface="Calibri"/>
                          <a:cs typeface="Calibri"/>
                          <a:sym typeface="Calibri"/>
                        </a:rPr>
                        <a:t>We Should All Be Feminists</a:t>
                      </a:r>
                      <a:endParaRPr sz="2000" b="0" i="0" u="none" strike="noStrike" cap="none" dirty="0">
                        <a:solidFill>
                          <a:srgbClr val="000000"/>
                        </a:solidFill>
                        <a:latin typeface="Arial"/>
                        <a:ea typeface="Arial"/>
                        <a:cs typeface="Arial"/>
                        <a:sym typeface="Arial"/>
                      </a:endParaRPr>
                    </a:p>
                    <a:p>
                      <a:pPr marL="63500" marR="0" lvl="0" indent="-133350" algn="l" rtl="0">
                        <a:lnSpc>
                          <a:spcPct val="100000"/>
                        </a:lnSpc>
                        <a:spcBef>
                          <a:spcPts val="400"/>
                        </a:spcBef>
                        <a:spcAft>
                          <a:spcPts val="0"/>
                        </a:spcAft>
                        <a:buClr>
                          <a:srgbClr val="000000"/>
                        </a:buClr>
                        <a:buSzPts val="2100"/>
                        <a:buFont typeface="Arial"/>
                        <a:buChar char="•"/>
                      </a:pPr>
                      <a:r>
                        <a:rPr lang="en-US" sz="2100" b="0" i="0" u="none" strike="noStrike" cap="none" dirty="0">
                          <a:solidFill>
                            <a:srgbClr val="405360"/>
                          </a:solidFill>
                          <a:latin typeface="Calibri"/>
                          <a:ea typeface="Calibri"/>
                          <a:cs typeface="Calibri"/>
                          <a:sym typeface="Calibri"/>
                        </a:rPr>
                        <a:t>Free Speech</a:t>
                      </a:r>
                      <a:endParaRPr sz="2000" b="0" i="0" u="none" strike="noStrike" cap="none" dirty="0">
                        <a:solidFill>
                          <a:srgbClr val="000000"/>
                        </a:solidFill>
                        <a:latin typeface="Arial"/>
                        <a:ea typeface="Arial"/>
                        <a:cs typeface="Arial"/>
                        <a:sym typeface="Arial"/>
                      </a:endParaRPr>
                    </a:p>
                  </a:txBody>
                  <a:tcPr marL="70975" marR="70975" marT="51750" marB="355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757" name="Google Shape;757;g5db7f66693_0_146"/>
          <p:cNvSpPr/>
          <p:nvPr/>
        </p:nvSpPr>
        <p:spPr>
          <a:xfrm>
            <a:off x="457200" y="1857375"/>
            <a:ext cx="9144000" cy="457200"/>
          </a:xfrm>
          <a:prstGeom prst="rect">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g5db7f66693_0_152"/>
          <p:cNvSpPr txBox="1"/>
          <p:nvPr/>
        </p:nvSpPr>
        <p:spPr>
          <a:xfrm>
            <a:off x="649574" y="934387"/>
            <a:ext cx="8229600" cy="63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1" i="0" u="none" strike="noStrike" cap="none" dirty="0">
                <a:solidFill>
                  <a:schemeClr val="lt2"/>
                </a:solidFill>
                <a:latin typeface="Arial"/>
                <a:ea typeface="Arial"/>
                <a:cs typeface="Arial"/>
                <a:sym typeface="Arial"/>
              </a:rPr>
              <a:t>Modules Available for Grades 7-8 NOW, but….more to come! This year is the final pilot for the NEW middle school modules.</a:t>
            </a:r>
            <a:endParaRPr dirty="0"/>
          </a:p>
        </p:txBody>
      </p:sp>
      <p:sp>
        <p:nvSpPr>
          <p:cNvPr id="763" name="Google Shape;763;g5db7f66693_0_152"/>
          <p:cNvSpPr txBox="1"/>
          <p:nvPr/>
        </p:nvSpPr>
        <p:spPr>
          <a:xfrm>
            <a:off x="321210" y="2126964"/>
            <a:ext cx="3999000" cy="2884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2"/>
              </a:buClr>
              <a:buSzPts val="2400"/>
              <a:buFont typeface="Noto Sans Symbols"/>
              <a:buNone/>
            </a:pPr>
            <a:r>
              <a:rPr lang="en-US" sz="2400" b="1" i="0" u="sng" strike="noStrike" cap="none" dirty="0">
                <a:solidFill>
                  <a:schemeClr val="dk2"/>
                </a:solidFill>
                <a:latin typeface="Arial"/>
                <a:ea typeface="Arial"/>
                <a:cs typeface="Arial"/>
                <a:sym typeface="Arial"/>
              </a:rPr>
              <a:t>Grade 7</a:t>
            </a:r>
            <a:endParaRPr dirty="0"/>
          </a:p>
          <a:p>
            <a:pPr marL="234950" marR="0" lvl="0" indent="-234950" algn="l" rtl="0">
              <a:lnSpc>
                <a:spcPct val="100000"/>
              </a:lnSpc>
              <a:spcBef>
                <a:spcPts val="480"/>
              </a:spcBef>
              <a:spcAft>
                <a:spcPts val="0"/>
              </a:spcAft>
              <a:buClr>
                <a:schemeClr val="lt2"/>
              </a:buClr>
              <a:buSzPts val="2400"/>
              <a:buFont typeface="Noto Sans Symbols"/>
              <a:buChar char="▪"/>
            </a:pPr>
            <a:r>
              <a:rPr lang="en-US" sz="2400" b="0" i="0" u="none" strike="noStrike" cap="none" dirty="0">
                <a:solidFill>
                  <a:schemeClr val="dk2"/>
                </a:solidFill>
                <a:latin typeface="Arial"/>
                <a:ea typeface="Arial"/>
                <a:cs typeface="Arial"/>
                <a:sym typeface="Arial"/>
              </a:rPr>
              <a:t>What It Takes to Be Great</a:t>
            </a:r>
            <a:endParaRPr dirty="0"/>
          </a:p>
          <a:p>
            <a:pPr marL="234950" marR="0" lvl="0" indent="-234950" algn="l" rtl="0">
              <a:lnSpc>
                <a:spcPct val="100000"/>
              </a:lnSpc>
              <a:spcBef>
                <a:spcPts val="480"/>
              </a:spcBef>
              <a:spcAft>
                <a:spcPts val="0"/>
              </a:spcAft>
              <a:buClr>
                <a:schemeClr val="lt2"/>
              </a:buClr>
              <a:buSzPts val="2400"/>
              <a:buFont typeface="Noto Sans Symbols"/>
              <a:buChar char="▪"/>
            </a:pPr>
            <a:r>
              <a:rPr lang="en-US" sz="2400" b="0" i="0" u="none" strike="noStrike" cap="none" dirty="0">
                <a:solidFill>
                  <a:schemeClr val="dk2"/>
                </a:solidFill>
                <a:latin typeface="Arial"/>
                <a:ea typeface="Arial"/>
                <a:cs typeface="Arial"/>
                <a:sym typeface="Arial"/>
              </a:rPr>
              <a:t>Tap vs. Bottled Water</a:t>
            </a:r>
            <a:endParaRPr dirty="0"/>
          </a:p>
          <a:p>
            <a:pPr marL="234950" marR="0" lvl="0" indent="-234950" algn="l" rtl="0">
              <a:lnSpc>
                <a:spcPct val="100000"/>
              </a:lnSpc>
              <a:spcBef>
                <a:spcPts val="480"/>
              </a:spcBef>
              <a:spcAft>
                <a:spcPts val="0"/>
              </a:spcAft>
              <a:buClr>
                <a:schemeClr val="lt2"/>
              </a:buClr>
              <a:buSzPts val="2400"/>
              <a:buFont typeface="Noto Sans Symbols"/>
              <a:buChar char="▪"/>
            </a:pPr>
            <a:r>
              <a:rPr lang="en-US" sz="2400" b="0" i="0" u="none" strike="noStrike" cap="none" dirty="0">
                <a:solidFill>
                  <a:schemeClr val="dk2"/>
                </a:solidFill>
                <a:latin typeface="Arial"/>
                <a:ea typeface="Arial"/>
                <a:cs typeface="Arial"/>
                <a:sym typeface="Arial"/>
              </a:rPr>
              <a:t>Helicopter Parents</a:t>
            </a:r>
            <a:endParaRPr dirty="0"/>
          </a:p>
          <a:p>
            <a:pPr marL="234950" marR="0" lvl="0" indent="-234950" algn="l" rtl="0">
              <a:lnSpc>
                <a:spcPct val="100000"/>
              </a:lnSpc>
              <a:spcBef>
                <a:spcPts val="480"/>
              </a:spcBef>
              <a:spcAft>
                <a:spcPts val="0"/>
              </a:spcAft>
              <a:buClr>
                <a:schemeClr val="lt2"/>
              </a:buClr>
              <a:buSzPts val="2400"/>
              <a:buFont typeface="Noto Sans Symbols"/>
              <a:buChar char="▪"/>
            </a:pPr>
            <a:r>
              <a:rPr lang="en-US" sz="2400" b="0" i="0" u="none" strike="noStrike" cap="none" dirty="0">
                <a:solidFill>
                  <a:schemeClr val="dk2"/>
                </a:solidFill>
                <a:latin typeface="Arial"/>
                <a:ea typeface="Arial"/>
                <a:cs typeface="Arial"/>
                <a:sym typeface="Arial"/>
              </a:rPr>
              <a:t>The Impact of Celebrities</a:t>
            </a:r>
            <a:endParaRPr dirty="0"/>
          </a:p>
          <a:p>
            <a:pPr marL="234950" marR="0" lvl="0" indent="-234950" algn="l" rtl="0">
              <a:lnSpc>
                <a:spcPct val="100000"/>
              </a:lnSpc>
              <a:spcBef>
                <a:spcPts val="0"/>
              </a:spcBef>
              <a:spcAft>
                <a:spcPts val="0"/>
              </a:spcAft>
              <a:buClr>
                <a:schemeClr val="lt2"/>
              </a:buClr>
              <a:buSzPts val="2800"/>
              <a:buFont typeface="Noto Sans Symbols"/>
              <a:buNone/>
            </a:pPr>
            <a:endParaRPr sz="2800" b="0" i="0" u="none" strike="noStrike" cap="none" dirty="0">
              <a:solidFill>
                <a:schemeClr val="dk2"/>
              </a:solidFill>
              <a:latin typeface="Georgia"/>
              <a:ea typeface="Georgia"/>
              <a:cs typeface="Georgia"/>
              <a:sym typeface="Georgia"/>
            </a:endParaRPr>
          </a:p>
          <a:p>
            <a:pPr marL="234950" marR="0" lvl="0" indent="-234950" algn="l" rtl="0">
              <a:lnSpc>
                <a:spcPct val="100000"/>
              </a:lnSpc>
              <a:spcBef>
                <a:spcPts val="0"/>
              </a:spcBef>
              <a:spcAft>
                <a:spcPts val="0"/>
              </a:spcAft>
              <a:buClr>
                <a:schemeClr val="lt2"/>
              </a:buClr>
              <a:buSzPts val="2800"/>
              <a:buFont typeface="Noto Sans Symbols"/>
              <a:buNone/>
            </a:pPr>
            <a:endParaRPr sz="2800" b="0" i="0" u="none" strike="noStrike" cap="none" dirty="0">
              <a:solidFill>
                <a:schemeClr val="dk2"/>
              </a:solidFill>
              <a:latin typeface="Georgia"/>
              <a:ea typeface="Georgia"/>
              <a:cs typeface="Georgia"/>
              <a:sym typeface="Georgia"/>
            </a:endParaRPr>
          </a:p>
          <a:p>
            <a:pPr marL="234950" marR="0" lvl="0" indent="-234950" algn="l" rtl="0">
              <a:lnSpc>
                <a:spcPct val="100000"/>
              </a:lnSpc>
              <a:spcBef>
                <a:spcPts val="0"/>
              </a:spcBef>
              <a:spcAft>
                <a:spcPts val="0"/>
              </a:spcAft>
              <a:buClr>
                <a:schemeClr val="lt2"/>
              </a:buClr>
              <a:buSzPts val="2800"/>
              <a:buFont typeface="Noto Sans Symbols"/>
              <a:buNone/>
            </a:pPr>
            <a:endParaRPr sz="2800" b="0" i="0" u="none" strike="noStrike" cap="none" dirty="0">
              <a:solidFill>
                <a:schemeClr val="dk2"/>
              </a:solidFill>
              <a:latin typeface="Georgia"/>
              <a:ea typeface="Georgia"/>
              <a:cs typeface="Georgia"/>
              <a:sym typeface="Georgia"/>
            </a:endParaRPr>
          </a:p>
          <a:p>
            <a:pPr marL="234950" marR="0" lvl="0" indent="-57150" algn="l" rtl="0">
              <a:lnSpc>
                <a:spcPct val="100000"/>
              </a:lnSpc>
              <a:spcBef>
                <a:spcPts val="560"/>
              </a:spcBef>
              <a:spcAft>
                <a:spcPts val="0"/>
              </a:spcAft>
              <a:buClr>
                <a:schemeClr val="lt2"/>
              </a:buClr>
              <a:buSzPts val="2800"/>
              <a:buFont typeface="Noto Sans Symbols"/>
              <a:buNone/>
            </a:pPr>
            <a:endParaRPr sz="2800" b="0" i="0" u="none" strike="noStrike" cap="none" dirty="0">
              <a:solidFill>
                <a:schemeClr val="dk2"/>
              </a:solidFill>
              <a:latin typeface="Arial"/>
              <a:ea typeface="Arial"/>
              <a:cs typeface="Arial"/>
              <a:sym typeface="Arial"/>
            </a:endParaRPr>
          </a:p>
        </p:txBody>
      </p:sp>
      <p:sp>
        <p:nvSpPr>
          <p:cNvPr id="764" name="Google Shape;764;g5db7f66693_0_152"/>
          <p:cNvSpPr txBox="1"/>
          <p:nvPr/>
        </p:nvSpPr>
        <p:spPr>
          <a:xfrm>
            <a:off x="4572000" y="2126964"/>
            <a:ext cx="4457700" cy="3801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2"/>
              </a:buClr>
              <a:buSzPts val="2400"/>
              <a:buFont typeface="Noto Sans Symbols"/>
              <a:buNone/>
            </a:pPr>
            <a:r>
              <a:rPr lang="en-US" sz="2400" b="1" i="0" u="sng" strike="noStrike" cap="none" dirty="0">
                <a:solidFill>
                  <a:schemeClr val="dk2"/>
                </a:solidFill>
                <a:latin typeface="Arial"/>
                <a:ea typeface="Arial"/>
                <a:cs typeface="Arial"/>
                <a:sym typeface="Arial"/>
              </a:rPr>
              <a:t>Grade 8</a:t>
            </a:r>
            <a:r>
              <a:rPr lang="en-US" sz="2400" b="0" i="0" u="none" strike="noStrike" cap="none" dirty="0">
                <a:solidFill>
                  <a:schemeClr val="dk2"/>
                </a:solidFill>
                <a:latin typeface="Arial"/>
                <a:ea typeface="Arial"/>
                <a:cs typeface="Arial"/>
                <a:sym typeface="Arial"/>
              </a:rPr>
              <a:t> </a:t>
            </a:r>
            <a:endParaRPr dirty="0"/>
          </a:p>
          <a:p>
            <a:pPr marL="234950" marR="0" lvl="0" indent="-234950" algn="l" rtl="0">
              <a:lnSpc>
                <a:spcPct val="100000"/>
              </a:lnSpc>
              <a:spcBef>
                <a:spcPts val="480"/>
              </a:spcBef>
              <a:spcAft>
                <a:spcPts val="0"/>
              </a:spcAft>
              <a:buClr>
                <a:schemeClr val="lt2"/>
              </a:buClr>
              <a:buSzPts val="2400"/>
              <a:buFont typeface="Noto Sans Symbols"/>
              <a:buChar char="▪"/>
            </a:pPr>
            <a:r>
              <a:rPr lang="en-US" sz="2400" b="0" i="0" u="none" strike="noStrike" cap="none" dirty="0">
                <a:solidFill>
                  <a:schemeClr val="dk2"/>
                </a:solidFill>
                <a:latin typeface="Arial"/>
                <a:ea typeface="Arial"/>
                <a:cs typeface="Arial"/>
                <a:sym typeface="Arial"/>
              </a:rPr>
              <a:t>Social Networking or Antisocial Networking</a:t>
            </a:r>
            <a:endParaRPr dirty="0"/>
          </a:p>
          <a:p>
            <a:pPr marL="234950" marR="0" lvl="0" indent="-234950" algn="l" rtl="0">
              <a:lnSpc>
                <a:spcPct val="100000"/>
              </a:lnSpc>
              <a:spcBef>
                <a:spcPts val="480"/>
              </a:spcBef>
              <a:spcAft>
                <a:spcPts val="0"/>
              </a:spcAft>
              <a:buClr>
                <a:schemeClr val="lt2"/>
              </a:buClr>
              <a:buSzPts val="2400"/>
              <a:buFont typeface="Noto Sans Symbols"/>
              <a:buChar char="▪"/>
            </a:pPr>
            <a:r>
              <a:rPr lang="en-US" sz="2400" b="0" i="0" u="none" strike="noStrike" cap="none" dirty="0">
                <a:solidFill>
                  <a:schemeClr val="dk2"/>
                </a:solidFill>
                <a:latin typeface="Arial"/>
                <a:ea typeface="Arial"/>
                <a:cs typeface="Arial"/>
                <a:sym typeface="Arial"/>
              </a:rPr>
              <a:t>When is Lying Okay?</a:t>
            </a:r>
            <a:endParaRPr dirty="0"/>
          </a:p>
          <a:p>
            <a:pPr marL="234950" marR="0" lvl="0" indent="-234950" algn="l" rtl="0">
              <a:lnSpc>
                <a:spcPct val="100000"/>
              </a:lnSpc>
              <a:spcBef>
                <a:spcPts val="480"/>
              </a:spcBef>
              <a:spcAft>
                <a:spcPts val="0"/>
              </a:spcAft>
              <a:buClr>
                <a:schemeClr val="lt2"/>
              </a:buClr>
              <a:buSzPts val="2400"/>
              <a:buFont typeface="Noto Sans Symbols"/>
              <a:buChar char="▪"/>
            </a:pPr>
            <a:r>
              <a:rPr lang="en-US" sz="2400" b="0" i="0" u="none" strike="noStrike" cap="none" dirty="0">
                <a:solidFill>
                  <a:schemeClr val="dk2"/>
                </a:solidFill>
                <a:latin typeface="Arial"/>
                <a:ea typeface="Arial"/>
                <a:cs typeface="Arial"/>
                <a:sym typeface="Arial"/>
              </a:rPr>
              <a:t>Robots in School</a:t>
            </a:r>
            <a:endParaRPr dirty="0"/>
          </a:p>
          <a:p>
            <a:pPr marL="234950" marR="0" lvl="0" indent="-234950" algn="l" rtl="0">
              <a:lnSpc>
                <a:spcPct val="100000"/>
              </a:lnSpc>
              <a:spcBef>
                <a:spcPts val="480"/>
              </a:spcBef>
              <a:spcAft>
                <a:spcPts val="0"/>
              </a:spcAft>
              <a:buClr>
                <a:schemeClr val="lt2"/>
              </a:buClr>
              <a:buSzPts val="2400"/>
              <a:buFont typeface="Noto Sans Symbols"/>
              <a:buChar char="▪"/>
            </a:pPr>
            <a:r>
              <a:rPr lang="en-US" sz="2400" b="0" i="0" u="none" strike="noStrike" cap="none" dirty="0">
                <a:solidFill>
                  <a:schemeClr val="dk2"/>
                </a:solidFill>
                <a:latin typeface="Arial"/>
                <a:ea typeface="Arial"/>
                <a:cs typeface="Arial"/>
                <a:sym typeface="Arial"/>
              </a:rPr>
              <a:t>The Construction of a College Experience</a:t>
            </a:r>
            <a:endParaRPr dirty="0"/>
          </a:p>
          <a:p>
            <a:pPr marL="234950" marR="0" lvl="0" indent="-57150" algn="l" rtl="0">
              <a:lnSpc>
                <a:spcPct val="100000"/>
              </a:lnSpc>
              <a:spcBef>
                <a:spcPts val="560"/>
              </a:spcBef>
              <a:spcAft>
                <a:spcPts val="0"/>
              </a:spcAft>
              <a:buClr>
                <a:schemeClr val="lt2"/>
              </a:buClr>
              <a:buSzPts val="2800"/>
              <a:buFont typeface="Noto Sans Symbols"/>
              <a:buNone/>
            </a:pPr>
            <a:endParaRPr sz="2800" b="0" i="0" u="none" strike="noStrike" cap="none" dirty="0">
              <a:solidFill>
                <a:schemeClr val="dk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Default Design">
  <a:themeElements>
    <a:clrScheme name="CSU COLORS">
      <a:dk1>
        <a:srgbClr val="000000"/>
      </a:dk1>
      <a:lt1>
        <a:srgbClr val="FFFFFF"/>
      </a:lt1>
      <a:dk2>
        <a:srgbClr val="000000"/>
      </a:dk2>
      <a:lt2>
        <a:srgbClr val="000000"/>
      </a:lt2>
      <a:accent1>
        <a:srgbClr val="C00000"/>
      </a:accent1>
      <a:accent2>
        <a:srgbClr val="C1C1E7"/>
      </a:accent2>
      <a:accent3>
        <a:srgbClr val="FFFFFF"/>
      </a:accent3>
      <a:accent4>
        <a:srgbClr val="000000"/>
      </a:accent4>
      <a:accent5>
        <a:srgbClr val="404D72"/>
      </a:accent5>
      <a:accent6>
        <a:srgbClr val="746F66"/>
      </a:accent6>
      <a:hlink>
        <a:srgbClr val="002060"/>
      </a:hlink>
      <a:folHlink>
        <a:srgbClr val="63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CSU COLORS">
      <a:dk1>
        <a:srgbClr val="000000"/>
      </a:dk1>
      <a:lt1>
        <a:srgbClr val="FFFFFF"/>
      </a:lt1>
      <a:dk2>
        <a:srgbClr val="000000"/>
      </a:dk2>
      <a:lt2>
        <a:srgbClr val="000000"/>
      </a:lt2>
      <a:accent1>
        <a:srgbClr val="C00000"/>
      </a:accent1>
      <a:accent2>
        <a:srgbClr val="C1C1E7"/>
      </a:accent2>
      <a:accent3>
        <a:srgbClr val="FFFFFF"/>
      </a:accent3>
      <a:accent4>
        <a:srgbClr val="000000"/>
      </a:accent4>
      <a:accent5>
        <a:srgbClr val="404D72"/>
      </a:accent5>
      <a:accent6>
        <a:srgbClr val="746F66"/>
      </a:accent6>
      <a:hlink>
        <a:srgbClr val="002060"/>
      </a:hlink>
      <a:folHlink>
        <a:srgbClr val="63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CSU COLORS">
      <a:dk1>
        <a:srgbClr val="000000"/>
      </a:dk1>
      <a:lt1>
        <a:srgbClr val="FFFFFF"/>
      </a:lt1>
      <a:dk2>
        <a:srgbClr val="000000"/>
      </a:dk2>
      <a:lt2>
        <a:srgbClr val="000000"/>
      </a:lt2>
      <a:accent1>
        <a:srgbClr val="C00000"/>
      </a:accent1>
      <a:accent2>
        <a:srgbClr val="C1C1E7"/>
      </a:accent2>
      <a:accent3>
        <a:srgbClr val="FFFFFF"/>
      </a:accent3>
      <a:accent4>
        <a:srgbClr val="000000"/>
      </a:accent4>
      <a:accent5>
        <a:srgbClr val="404D72"/>
      </a:accent5>
      <a:accent6>
        <a:srgbClr val="746F66"/>
      </a:accent6>
      <a:hlink>
        <a:srgbClr val="002060"/>
      </a:hlink>
      <a:folHlink>
        <a:srgbClr val="63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14824</TotalTime>
  <Words>3968</Words>
  <Application>Microsoft Office PowerPoint</Application>
  <PresentationFormat>On-screen Show (16:9)</PresentationFormat>
  <Paragraphs>347</Paragraphs>
  <Slides>55</Slides>
  <Notes>27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55</vt:i4>
      </vt:variant>
    </vt:vector>
  </HeadingPairs>
  <TitlesOfParts>
    <vt:vector size="68" baseType="lpstr">
      <vt:lpstr>Arial</vt:lpstr>
      <vt:lpstr>Calibri</vt:lpstr>
      <vt:lpstr>Constantia</vt:lpstr>
      <vt:lpstr>Georgia</vt:lpstr>
      <vt:lpstr>Lato</vt:lpstr>
      <vt:lpstr>Lato Extended</vt:lpstr>
      <vt:lpstr>Noto Sans Symbols</vt:lpstr>
      <vt:lpstr>Times</vt:lpstr>
      <vt:lpstr>Times New Roman</vt:lpstr>
      <vt:lpstr>Wingdings</vt:lpstr>
      <vt:lpstr>Default Design</vt:lpstr>
      <vt:lpstr>Default Design</vt:lpstr>
      <vt:lpstr>Default Design</vt:lpstr>
      <vt:lpstr>Introduction to the Expository Reading and  Writing Course (ERWC) Leadership Event: June 2024 </vt:lpstr>
      <vt:lpstr>   Agenda</vt:lpstr>
      <vt:lpstr>Introductions and goal setting (5 min.)</vt:lpstr>
      <vt:lpstr>Professional Learning Norms</vt:lpstr>
      <vt:lpstr>II. Where we have been, where are now, where are we going? (ERWC history, goals, mission) (10 m.) </vt:lpstr>
      <vt:lpstr>PowerPoint Presentation</vt:lpstr>
      <vt:lpstr>Adopted Course for Grades 11 and 12</vt:lpstr>
      <vt:lpstr>               Modules for Grades 9 and 10 with Integrated and Designated ELD Support—&amp; the call is out for new modules with our GIANT GRANT AWARD</vt:lpstr>
      <vt:lpstr>PowerPoint Presentation</vt:lpstr>
      <vt:lpstr>PowerPoint Presentation</vt:lpstr>
      <vt:lpstr>PowerPoint Presentation</vt:lpstr>
      <vt:lpstr>Key Principles  (share your most critical ONE )</vt:lpstr>
      <vt:lpstr>Research on our successes over the past 20 years can be found at:</vt:lpstr>
      <vt:lpstr>PowerPoint Presentation</vt:lpstr>
      <vt:lpstr>Setting Personal Learning Goals</vt:lpstr>
      <vt:lpstr> Experiencing ERWC Pedagogy and Rhetorical Thinking as a Learner: Synchronous and asynchronous responsibilities </vt:lpstr>
      <vt:lpstr>PowerPoint Presentation</vt:lpstr>
      <vt:lpstr>PowerPoint Presentation</vt:lpstr>
      <vt:lpstr>PowerPoint Presentation</vt:lpstr>
      <vt:lpstr>Trying it on: ERWC in practice (80-90 m)  Learning about Rhetoric </vt:lpstr>
      <vt:lpstr> Rhetorical   Triangle</vt:lpstr>
      <vt:lpstr>   Author’s Rhetorical Situation</vt:lpstr>
      <vt:lpstr>   Message</vt:lpstr>
      <vt:lpstr>   Writer or Speaker</vt:lpstr>
      <vt:lpstr>   Audience</vt:lpstr>
      <vt:lpstr>   Logos, Ethos, Pathos</vt:lpstr>
      <vt:lpstr>Transferable Rhetorical Concepts in ERWC</vt:lpstr>
      <vt:lpstr>PowerPoint Presentation</vt:lpstr>
      <vt:lpstr>PowerPoint Presentation</vt:lpstr>
      <vt:lpstr>Thinking Critically about the Rhetorical Situation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Features, resources, &amp; extra learning </vt:lpstr>
      <vt:lpstr>PowerPoint Presentation</vt:lpstr>
      <vt:lpstr>PowerPoint Presentation</vt:lpstr>
      <vt:lpstr>   Reflecting on the introductory session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Expository Reading and  Writing Course (ERWC) Day 1 July 30, 2019</dc:title>
  <dc:creator>Brynelson, Nancy</dc:creator>
  <cp:lastModifiedBy>Merrill, Marcy</cp:lastModifiedBy>
  <cp:revision>50</cp:revision>
  <dcterms:modified xsi:type="dcterms:W3CDTF">2024-06-14T03:12:22Z</dcterms:modified>
</cp:coreProperties>
</file>