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9" r:id="rId5"/>
    <p:sldMasterId id="214748368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12192000"/>
  <p:notesSz cx="6858000" cy="9240825"/>
  <p:embeddedFontLst>
    <p:embeddedFont>
      <p:font typeface="Raleway"/>
      <p:regular r:id="rId50"/>
      <p:bold r:id="rId51"/>
      <p:italic r:id="rId52"/>
      <p:boldItalic r:id="rId53"/>
    </p:embeddedFont>
    <p:embeddedFont>
      <p:font typeface="Roboto"/>
      <p:regular r:id="rId54"/>
      <p:bold r:id="rId55"/>
      <p:italic r:id="rId56"/>
      <p:boldItalic r:id="rId57"/>
    </p:embeddedFont>
    <p:embeddedFont>
      <p:font typeface="La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05E100-1DE0-45B4-8C9F-779F85C949A6}">
  <a:tblStyle styleId="{BC05E100-1DE0-45B4-8C9F-779F85C949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1" Type="http://schemas.openxmlformats.org/officeDocument/2006/relationships/font" Target="fonts/La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Lato-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4.xml"/><Relationship Id="rId55" Type="http://schemas.openxmlformats.org/officeDocument/2006/relationships/font" Target="fonts/Roboto-bold.fntdata"/><Relationship Id="rId10" Type="http://schemas.openxmlformats.org/officeDocument/2006/relationships/slide" Target="slides/slide3.xml"/><Relationship Id="rId54" Type="http://schemas.openxmlformats.org/officeDocument/2006/relationships/font" Target="fonts/Roboto-regular.fntdata"/><Relationship Id="rId13" Type="http://schemas.openxmlformats.org/officeDocument/2006/relationships/slide" Target="slides/slide6.xml"/><Relationship Id="rId57" Type="http://schemas.openxmlformats.org/officeDocument/2006/relationships/font" Target="fonts/Roboto-boldItalic.fntdata"/><Relationship Id="rId12" Type="http://schemas.openxmlformats.org/officeDocument/2006/relationships/slide" Target="slides/slide5.xml"/><Relationship Id="rId56" Type="http://schemas.openxmlformats.org/officeDocument/2006/relationships/font" Target="fonts/Roboto-italic.fntdata"/><Relationship Id="rId15" Type="http://schemas.openxmlformats.org/officeDocument/2006/relationships/slide" Target="slides/slide8.xml"/><Relationship Id="rId59" Type="http://schemas.openxmlformats.org/officeDocument/2006/relationships/font" Target="fonts/Lato-bold.fntdata"/><Relationship Id="rId14" Type="http://schemas.openxmlformats.org/officeDocument/2006/relationships/slide" Target="slides/slide7.xml"/><Relationship Id="rId58" Type="http://schemas.openxmlformats.org/officeDocument/2006/relationships/font" Target="fonts/Lato-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36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364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57225" y="1155700"/>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47153"/>
            <a:ext cx="5486400" cy="36385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7193"/>
            <a:ext cx="2971800" cy="46364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777193"/>
            <a:ext cx="2971800" cy="46364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uco.instructure.com/courses/2875/files/869086?wrap=1" TargetMode="External"/><Relationship Id="rId3" Type="http://schemas.openxmlformats.org/officeDocument/2006/relationships/hyperlink" Target="https://csuco.instructure.com/courses/2875/discussion_topics/42406?module_item_id=112395"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7jRYNsWnQEA8391x5"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notes"/>
          <p:cNvSpPr/>
          <p:nvPr>
            <p:ph idx="2" type="sldImg"/>
          </p:nvPr>
        </p:nvSpPr>
        <p:spPr>
          <a:xfrm>
            <a:off x="657225" y="1155700"/>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notes"/>
          <p:cNvSpPr txBox="1"/>
          <p:nvPr>
            <p:ph idx="1" type="body"/>
          </p:nvPr>
        </p:nvSpPr>
        <p:spPr>
          <a:xfrm>
            <a:off x="685800" y="4447153"/>
            <a:ext cx="5486400" cy="36385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Ginny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a:t>
            </a:r>
            <a:endParaRPr/>
          </a:p>
        </p:txBody>
      </p:sp>
      <p:sp>
        <p:nvSpPr>
          <p:cNvPr id="184" name="Google Shape;184;p1:notes"/>
          <p:cNvSpPr txBox="1"/>
          <p:nvPr>
            <p:ph idx="12" type="sldNum"/>
          </p:nvPr>
        </p:nvSpPr>
        <p:spPr>
          <a:xfrm>
            <a:off x="3884613" y="8777193"/>
            <a:ext cx="2971800" cy="46364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b6d6505905_0_47: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b6d6505905_0_47: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Zee</a:t>
            </a:r>
            <a:endParaRPr/>
          </a:p>
        </p:txBody>
      </p:sp>
      <p:sp>
        <p:nvSpPr>
          <p:cNvPr id="261" name="Google Shape;261;gb6d6505905_0_47: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e54bead59c_1_18: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e54bead59c_1_18: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e54bead59c_1_18: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54bead59c_1_25: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e54bead59c_1_25: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e54bead59c_1_25: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e54bead59c_1_36: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e54bead59c_1_36: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e54bead59c_1_36: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6d6505905_0_54: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b6d6505905_0_54: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Zee</a:t>
            </a:r>
            <a:endParaRPr/>
          </a:p>
        </p:txBody>
      </p:sp>
      <p:sp>
        <p:nvSpPr>
          <p:cNvPr id="293" name="Google Shape;293;gb6d6505905_0_54: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8c048ba63c_0_22:notes"/>
          <p:cNvSpPr/>
          <p:nvPr>
            <p:ph idx="2" type="sldImg"/>
          </p:nvPr>
        </p:nvSpPr>
        <p:spPr>
          <a:xfrm>
            <a:off x="350838" y="693738"/>
            <a:ext cx="61563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8c048ba63c_0_22:notes"/>
          <p:cNvSpPr txBox="1"/>
          <p:nvPr>
            <p:ph idx="1" type="body"/>
          </p:nvPr>
        </p:nvSpPr>
        <p:spPr>
          <a:xfrm>
            <a:off x="685800" y="4389392"/>
            <a:ext cx="5486400" cy="415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Ginny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6d6505905_0_31: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6d6505905_0_31: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310" name="Google Shape;310;gb6d6505905_0_31: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7359fa29ad_1_9: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7359fa29ad_1_9: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319" name="Google Shape;319;g27359fa29ad_1_9: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6d6505905_0_62: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6d6505905_0_62: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b6d6505905_0_62: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039a4d80b_0_127: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3039a4d80b_0_127: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336" name="Google Shape;336;g13039a4d80b_0_127: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p:nvPr>
            <p:ph idx="2" type="sldImg"/>
          </p:nvPr>
        </p:nvSpPr>
        <p:spPr>
          <a:xfrm>
            <a:off x="657225" y="1155700"/>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3:notes"/>
          <p:cNvSpPr txBox="1"/>
          <p:nvPr>
            <p:ph idx="1" type="body"/>
          </p:nvPr>
        </p:nvSpPr>
        <p:spPr>
          <a:xfrm>
            <a:off x="685800" y="4447153"/>
            <a:ext cx="5486400" cy="36385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Ginny</a:t>
            </a:r>
            <a:endParaRPr/>
          </a:p>
        </p:txBody>
      </p:sp>
      <p:sp>
        <p:nvSpPr>
          <p:cNvPr id="194" name="Google Shape;194;p3:notes"/>
          <p:cNvSpPr txBox="1"/>
          <p:nvPr>
            <p:ph idx="12" type="sldNum"/>
          </p:nvPr>
        </p:nvSpPr>
        <p:spPr>
          <a:xfrm>
            <a:off x="3884613" y="8777193"/>
            <a:ext cx="2971800" cy="46364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3039a4d80b_0_389: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3039a4d80b_0_389: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342" name="Google Shape;342;g13039a4d80b_0_389: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341757a5ac_0_3: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341757a5ac_0_3: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350" name="Google Shape;350;g1341757a5ac_0_3: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2a87279d0_0_15: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52a87279d0_0_15: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Zee</a:t>
            </a:r>
            <a:endParaRPr/>
          </a:p>
        </p:txBody>
      </p:sp>
      <p:sp>
        <p:nvSpPr>
          <p:cNvPr id="359" name="Google Shape;359;g252a87279d0_0_15: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52a87279d0_0_28: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52a87279d0_0_28: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Robby and Debra</a:t>
            </a:r>
            <a:endParaRPr/>
          </a:p>
        </p:txBody>
      </p:sp>
      <p:sp>
        <p:nvSpPr>
          <p:cNvPr id="365" name="Google Shape;365;g252a87279d0_0_28: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e2b99f83fe_0_121:notes"/>
          <p:cNvSpPr/>
          <p:nvPr>
            <p:ph idx="2" type="sldImg"/>
          </p:nvPr>
        </p:nvSpPr>
        <p:spPr>
          <a:xfrm>
            <a:off x="381300" y="693062"/>
            <a:ext cx="6096000" cy="3465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2e2b99f83fe_0_121:notes"/>
          <p:cNvSpPr txBox="1"/>
          <p:nvPr>
            <p:ph idx="1" type="body"/>
          </p:nvPr>
        </p:nvSpPr>
        <p:spPr>
          <a:xfrm>
            <a:off x="685800" y="4389392"/>
            <a:ext cx="5486400" cy="415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e2b99f83fe_0_126:notes"/>
          <p:cNvSpPr/>
          <p:nvPr>
            <p:ph idx="2" type="sldImg"/>
          </p:nvPr>
        </p:nvSpPr>
        <p:spPr>
          <a:xfrm>
            <a:off x="3793629" y="539354"/>
            <a:ext cx="2698200" cy="15582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e2b99f83fe_0_126:notes"/>
          <p:cNvSpPr txBox="1"/>
          <p:nvPr>
            <p:ph idx="1" type="body"/>
          </p:nvPr>
        </p:nvSpPr>
        <p:spPr>
          <a:xfrm>
            <a:off x="457200" y="2233199"/>
            <a:ext cx="5867400" cy="639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Highlighted modules not available yet. </a:t>
            </a:r>
            <a:endParaRPr/>
          </a:p>
        </p:txBody>
      </p:sp>
      <p:sp>
        <p:nvSpPr>
          <p:cNvPr id="377" name="Google Shape;377;g2e2b99f83fe_0_126:notes"/>
          <p:cNvSpPr txBox="1"/>
          <p:nvPr>
            <p:ph idx="12" type="sldNum"/>
          </p:nvPr>
        </p:nvSpPr>
        <p:spPr>
          <a:xfrm>
            <a:off x="3886201" y="8778784"/>
            <a:ext cx="2971800" cy="462000"/>
          </a:xfrm>
          <a:prstGeom prst="rect">
            <a:avLst/>
          </a:prstGeom>
        </p:spPr>
        <p:txBody>
          <a:bodyPr anchorCtr="0" anchor="b" bIns="86175" lIns="86175" spcFirstLastPara="1" rIns="86175" wrap="square" tIns="861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300"/>
              <a:t>‹#›</a:t>
            </a:fld>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e2b99f83fe_0_132:notes"/>
          <p:cNvSpPr/>
          <p:nvPr>
            <p:ph idx="2" type="sldImg"/>
          </p:nvPr>
        </p:nvSpPr>
        <p:spPr>
          <a:xfrm>
            <a:off x="381300" y="693062"/>
            <a:ext cx="6096000" cy="34653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e2b99f83fe_0_132:notes"/>
          <p:cNvSpPr txBox="1"/>
          <p:nvPr>
            <p:ph idx="1" type="body"/>
          </p:nvPr>
        </p:nvSpPr>
        <p:spPr>
          <a:xfrm>
            <a:off x="685800" y="4389392"/>
            <a:ext cx="5486400" cy="415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e2b99f83fe_0_350:notes"/>
          <p:cNvSpPr/>
          <p:nvPr>
            <p:ph idx="2" type="sldImg"/>
          </p:nvPr>
        </p:nvSpPr>
        <p:spPr>
          <a:xfrm>
            <a:off x="381300" y="693062"/>
            <a:ext cx="6096000" cy="34653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e2b99f83fe_0_350:notes"/>
          <p:cNvSpPr txBox="1"/>
          <p:nvPr>
            <p:ph idx="1" type="body"/>
          </p:nvPr>
        </p:nvSpPr>
        <p:spPr>
          <a:xfrm>
            <a:off x="685800" y="4389392"/>
            <a:ext cx="5486400" cy="415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e2b99f83fe_0_137:notes"/>
          <p:cNvSpPr/>
          <p:nvPr>
            <p:ph idx="2" type="sldImg"/>
          </p:nvPr>
        </p:nvSpPr>
        <p:spPr>
          <a:xfrm>
            <a:off x="381300" y="693062"/>
            <a:ext cx="6096000" cy="34653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e2b99f83fe_0_137:notes"/>
          <p:cNvSpPr txBox="1"/>
          <p:nvPr>
            <p:ph idx="1" type="body"/>
          </p:nvPr>
        </p:nvSpPr>
        <p:spPr>
          <a:xfrm>
            <a:off x="685800" y="4389392"/>
            <a:ext cx="5486400" cy="415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e2b99f83fe_0_243:notes"/>
          <p:cNvSpPr/>
          <p:nvPr>
            <p:ph idx="2" type="sldImg"/>
          </p:nvPr>
        </p:nvSpPr>
        <p:spPr>
          <a:xfrm>
            <a:off x="381300" y="693062"/>
            <a:ext cx="6096000" cy="34653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e2b99f83fe_0_243:notes"/>
          <p:cNvSpPr txBox="1"/>
          <p:nvPr>
            <p:ph idx="1" type="body"/>
          </p:nvPr>
        </p:nvSpPr>
        <p:spPr>
          <a:xfrm>
            <a:off x="685800" y="4389392"/>
            <a:ext cx="5486400" cy="415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039a4d80b_0_0:notes"/>
          <p:cNvSpPr/>
          <p:nvPr>
            <p:ph idx="2" type="sldImg"/>
          </p:nvPr>
        </p:nvSpPr>
        <p:spPr>
          <a:xfrm>
            <a:off x="3766350" y="538943"/>
            <a:ext cx="2755200" cy="1560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g13039a4d80b_0_0:notes"/>
          <p:cNvSpPr txBox="1"/>
          <p:nvPr>
            <p:ph idx="1" type="body"/>
          </p:nvPr>
        </p:nvSpPr>
        <p:spPr>
          <a:xfrm>
            <a:off x="457201" y="2233199"/>
            <a:ext cx="5867400" cy="6391800"/>
          </a:xfrm>
          <a:prstGeom prst="rect">
            <a:avLst/>
          </a:prstGeom>
          <a:noFill/>
          <a:ln>
            <a:noFill/>
          </a:ln>
        </p:spPr>
        <p:txBody>
          <a:bodyPr anchorCtr="0" anchor="t" bIns="45900" lIns="91825" spcFirstLastPara="1" rIns="91825" wrap="square" tIns="45900">
            <a:noAutofit/>
          </a:bodyPr>
          <a:lstStyle/>
          <a:p>
            <a:pPr indent="0" lvl="0" marL="0" marR="0" rtl="0" algn="l">
              <a:lnSpc>
                <a:spcPct val="100000"/>
              </a:lnSpc>
              <a:spcBef>
                <a:spcPts val="0"/>
              </a:spcBef>
              <a:spcAft>
                <a:spcPts val="0"/>
              </a:spcAft>
              <a:buNone/>
            </a:pPr>
            <a:r>
              <a:rPr lang="en-US" sz="1400">
                <a:latin typeface="Arial"/>
                <a:ea typeface="Arial"/>
                <a:cs typeface="Arial"/>
                <a:sym typeface="Arial"/>
              </a:rPr>
              <a:t>Ginny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e2b99f83fe_0_248:notes"/>
          <p:cNvSpPr/>
          <p:nvPr>
            <p:ph idx="2" type="sldImg"/>
          </p:nvPr>
        </p:nvSpPr>
        <p:spPr>
          <a:xfrm>
            <a:off x="381300" y="693062"/>
            <a:ext cx="6096000" cy="34653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e2b99f83fe_0_248:notes"/>
          <p:cNvSpPr txBox="1"/>
          <p:nvPr>
            <p:ph idx="1" type="body"/>
          </p:nvPr>
        </p:nvSpPr>
        <p:spPr>
          <a:xfrm>
            <a:off x="685800" y="4389392"/>
            <a:ext cx="5486400" cy="415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039a4d80b_0_137: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3039a4d80b_0_137: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415" name="Google Shape;415;g13039a4d80b_0_137: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7359fa29ad_1_16: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7359fa29ad_1_16: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27359fa29ad_1_16: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7359fa29ad_1_25: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7359fa29ad_1_25: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27359fa29ad_1_25: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3039a4d80b_0_383: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3039a4d80b_0_383: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Nelson</a:t>
            </a:r>
            <a:endParaRPr/>
          </a:p>
        </p:txBody>
      </p:sp>
      <p:sp>
        <p:nvSpPr>
          <p:cNvPr id="436" name="Google Shape;436;g13039a4d80b_0_383: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7359fa29ad_1_33: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7359fa29ad_1_33: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457200" rtl="0" algn="l">
              <a:lnSpc>
                <a:spcPct val="115000"/>
              </a:lnSpc>
              <a:spcBef>
                <a:spcPts val="400"/>
              </a:spcBef>
              <a:spcAft>
                <a:spcPts val="0"/>
              </a:spcAft>
              <a:buNone/>
            </a:pPr>
            <a:r>
              <a:rPr lang="en-US" sz="1400">
                <a:solidFill>
                  <a:srgbClr val="2D3B45"/>
                </a:solidFill>
                <a:highlight>
                  <a:srgbClr val="FFFFFF"/>
                </a:highlight>
                <a:latin typeface="Arial"/>
                <a:ea typeface="Arial"/>
                <a:cs typeface="Arial"/>
                <a:sym typeface="Arial"/>
              </a:rPr>
              <a:t>Nelson</a:t>
            </a:r>
            <a:endParaRPr sz="1400">
              <a:solidFill>
                <a:srgbClr val="2D3B45"/>
              </a:solidFill>
              <a:highlight>
                <a:srgbClr val="FFFFFF"/>
              </a:highlight>
              <a:latin typeface="Arial"/>
              <a:ea typeface="Arial"/>
              <a:cs typeface="Arial"/>
              <a:sym typeface="Arial"/>
            </a:endParaRPr>
          </a:p>
          <a:p>
            <a:pPr indent="0" lvl="0" marL="457200" rtl="0" algn="l">
              <a:lnSpc>
                <a:spcPct val="115000"/>
              </a:lnSpc>
              <a:spcBef>
                <a:spcPts val="400"/>
              </a:spcBef>
              <a:spcAft>
                <a:spcPts val="0"/>
              </a:spcAft>
              <a:buClr>
                <a:schemeClr val="dk1"/>
              </a:buClr>
              <a:buSzPts val="1100"/>
              <a:buFont typeface="Arial"/>
              <a:buNone/>
            </a:pPr>
            <a:r>
              <a:rPr lang="en-US" sz="1400">
                <a:solidFill>
                  <a:srgbClr val="2D3B45"/>
                </a:solidFill>
                <a:highlight>
                  <a:srgbClr val="FFFFFF"/>
                </a:highlight>
                <a:latin typeface="Arial"/>
                <a:ea typeface="Arial"/>
                <a:cs typeface="Arial"/>
                <a:sym typeface="Arial"/>
              </a:rPr>
              <a:t>In the </a:t>
            </a:r>
            <a:r>
              <a:rPr lang="en-US" sz="1400" u="sng">
                <a:solidFill>
                  <a:schemeClr val="hlink"/>
                </a:solidFill>
                <a:highlight>
                  <a:srgbClr val="FFFFFF"/>
                </a:highlight>
                <a:latin typeface="Arial"/>
                <a:ea typeface="Arial"/>
                <a:cs typeface="Arial"/>
                <a:sym typeface="Arial"/>
                <a:hlinkClick r:id="rId2"/>
              </a:rPr>
              <a:t>Final Reflection on Learning: The ERWC 12 Portfolio</a:t>
            </a:r>
            <a:r>
              <a:rPr lang="en-US" sz="1400" u="sng">
                <a:solidFill>
                  <a:schemeClr val="hlink"/>
                </a:solidFill>
                <a:highlight>
                  <a:srgbClr val="FFFFFF"/>
                </a:highlight>
                <a:latin typeface="Arial"/>
                <a:ea typeface="Arial"/>
                <a:cs typeface="Arial"/>
                <a:sym typeface="Arial"/>
                <a:hlinkClick r:id="rId3"/>
              </a:rPr>
              <a:t>Actions</a:t>
            </a:r>
            <a:r>
              <a:rPr lang="en-US" sz="1400">
                <a:solidFill>
                  <a:srgbClr val="2D3B45"/>
                </a:solidFill>
                <a:highlight>
                  <a:srgbClr val="FFFFFF"/>
                </a:highlight>
                <a:latin typeface="Arial"/>
                <a:ea typeface="Arial"/>
                <a:cs typeface="Arial"/>
                <a:sym typeface="Arial"/>
              </a:rPr>
              <a:t> module, students engage in a thorough, evidence-based examination of their work throughout grade twelve in ERWC and write a portfolio reflection letter based on that examination so that they learn more about what they have learned and how they have learned it. You will complete a similar task here. An important part of learning is not only making challenging learning goals, but also reflecting on progress toward those goals and then making new goals to continue the practice. In this case, we ask you to reflect on the learning goals you created on the first day of the workshop as a way to support you in continuing to develop to teach reading and writing from a rhetorical perspective.</a:t>
            </a:r>
            <a:endParaRPr sz="1400">
              <a:solidFill>
                <a:srgbClr val="2D3B45"/>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442" name="Google Shape;442;g27359fa29ad_1_33: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3039a4d80b_0_141:notes"/>
          <p:cNvSpPr/>
          <p:nvPr>
            <p:ph idx="2" type="sldImg"/>
          </p:nvPr>
        </p:nvSpPr>
        <p:spPr>
          <a:xfrm>
            <a:off x="3792142" y="539354"/>
            <a:ext cx="2702700" cy="156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8" name="Google Shape;448;g13039a4d80b_0_141:notes"/>
          <p:cNvSpPr txBox="1"/>
          <p:nvPr>
            <p:ph idx="1" type="body"/>
          </p:nvPr>
        </p:nvSpPr>
        <p:spPr>
          <a:xfrm>
            <a:off x="457202" y="2233201"/>
            <a:ext cx="5867400" cy="6391500"/>
          </a:xfrm>
          <a:prstGeom prst="rect">
            <a:avLst/>
          </a:prstGeom>
          <a:noFill/>
          <a:ln>
            <a:noFill/>
          </a:ln>
        </p:spPr>
        <p:txBody>
          <a:bodyPr anchorCtr="0" anchor="t" bIns="45525" lIns="91075" spcFirstLastPara="1" rIns="91075" wrap="square" tIns="45525">
            <a:noAutofit/>
          </a:bodyPr>
          <a:lstStyle/>
          <a:p>
            <a:pPr indent="0" lvl="0" marL="0" rtl="0" algn="l">
              <a:lnSpc>
                <a:spcPct val="100000"/>
              </a:lnSpc>
              <a:spcBef>
                <a:spcPts val="0"/>
              </a:spcBef>
              <a:spcAft>
                <a:spcPts val="0"/>
              </a:spcAft>
              <a:buSzPts val="1300"/>
              <a:buNone/>
            </a:pPr>
            <a:r>
              <a:t/>
            </a:r>
            <a:endParaRPr/>
          </a:p>
        </p:txBody>
      </p:sp>
      <p:sp>
        <p:nvSpPr>
          <p:cNvPr id="449" name="Google Shape;449;g13039a4d80b_0_141:notes"/>
          <p:cNvSpPr txBox="1"/>
          <p:nvPr>
            <p:ph idx="12" type="sldNum"/>
          </p:nvPr>
        </p:nvSpPr>
        <p:spPr>
          <a:xfrm>
            <a:off x="3886201" y="8778784"/>
            <a:ext cx="2971800" cy="462000"/>
          </a:xfrm>
          <a:prstGeom prst="rect">
            <a:avLst/>
          </a:prstGeom>
          <a:noFill/>
          <a:ln>
            <a:noFill/>
          </a:ln>
        </p:spPr>
        <p:txBody>
          <a:bodyPr anchorCtr="0" anchor="b" bIns="45525" lIns="91075" spcFirstLastPara="1" rIns="91075" wrap="square" tIns="45525">
            <a:noAutofit/>
          </a:bodyPr>
          <a:lstStyle/>
          <a:p>
            <a:pPr indent="0" lvl="0" marL="0" rtl="0" algn="r">
              <a:lnSpc>
                <a:spcPct val="100000"/>
              </a:lnSpc>
              <a:spcBef>
                <a:spcPts val="0"/>
              </a:spcBef>
              <a:spcAft>
                <a:spcPts val="0"/>
              </a:spcAft>
              <a:buSzPts val="1300"/>
              <a:buNone/>
            </a:pPr>
            <a:fld id="{00000000-1234-1234-1234-123412341234}" type="slidenum">
              <a:rPr lang="en-US" sz="1300"/>
              <a:t>‹#›</a:t>
            </a:fld>
            <a:endParaRP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3039a4d80b_0_235: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3039a4d80b_0_235: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Marcy</a:t>
            </a:r>
            <a:endParaRPr/>
          </a:p>
          <a:p>
            <a:pPr indent="0" lvl="0" marL="0" rtl="0" algn="l">
              <a:spcBef>
                <a:spcPts val="0"/>
              </a:spcBef>
              <a:spcAft>
                <a:spcPts val="0"/>
              </a:spcAft>
              <a:buClr>
                <a:schemeClr val="dk1"/>
              </a:buClr>
              <a:buSzPts val="1100"/>
              <a:buFont typeface="Arial"/>
              <a:buNone/>
            </a:pPr>
            <a:r>
              <a:rPr lang="en-US"/>
              <a:t>Look at planning resources and new materials</a:t>
            </a:r>
            <a:endParaRPr/>
          </a:p>
          <a:p>
            <a:pPr indent="0" lvl="0" marL="0" rtl="0" algn="l">
              <a:spcBef>
                <a:spcPts val="0"/>
              </a:spcBef>
              <a:spcAft>
                <a:spcPts val="0"/>
              </a:spcAft>
              <a:buClr>
                <a:schemeClr val="dk1"/>
              </a:buClr>
              <a:buSzPts val="1100"/>
              <a:buFont typeface="Arial"/>
              <a:buNone/>
            </a:pPr>
            <a:r>
              <a:rPr lang="en-US"/>
              <a:t>Discuss how your region will approach asynchronous or synchronous PL</a:t>
            </a:r>
            <a:endParaRPr/>
          </a:p>
        </p:txBody>
      </p:sp>
      <p:sp>
        <p:nvSpPr>
          <p:cNvPr id="458" name="Google Shape;458;g13039a4d80b_0_235: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52a8727e59_0_0: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52a8727e59_0_0: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Nelson</a:t>
            </a:r>
            <a:endParaRPr/>
          </a:p>
        </p:txBody>
      </p:sp>
      <p:sp>
        <p:nvSpPr>
          <p:cNvPr id="464" name="Google Shape;464;g252a8727e59_0_0: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52a87279d0_0_33: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52a87279d0_0_33: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Debra</a:t>
            </a:r>
            <a:endParaRPr/>
          </a:p>
        </p:txBody>
      </p:sp>
      <p:sp>
        <p:nvSpPr>
          <p:cNvPr id="470" name="Google Shape;470;g252a87279d0_0_33: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0ed025803_0_4: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0ed025803_0_4: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211" name="Google Shape;211;ge0ed025803_0_4: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e480552096_0_4: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e480552096_0_4: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e480552096_0_4: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30752b007_1_13: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730752b007_1_13: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Mariam to add QR code and bitly for Leadership Certification Survey linked below </a:t>
            </a:r>
            <a:endParaRPr/>
          </a:p>
          <a:p>
            <a:pPr indent="0" lvl="0" marL="0" rtl="0" algn="l">
              <a:spcBef>
                <a:spcPts val="0"/>
              </a:spcBef>
              <a:spcAft>
                <a:spcPts val="0"/>
              </a:spcAft>
              <a:buNone/>
            </a:pPr>
            <a:r>
              <a:rPr lang="en-US" u="sng">
                <a:solidFill>
                  <a:schemeClr val="hlink"/>
                </a:solidFill>
                <a:hlinkClick r:id="rId2"/>
              </a:rPr>
              <a:t>https://forms.gle/7jRYNsWnQEA8391x5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Any other information I should add here?</a:t>
            </a:r>
            <a:endParaRPr/>
          </a:p>
          <a:p>
            <a:pPr indent="0" lvl="0" marL="0" rtl="0" algn="l">
              <a:spcBef>
                <a:spcPts val="0"/>
              </a:spcBef>
              <a:spcAft>
                <a:spcPts val="0"/>
              </a:spcAft>
              <a:buNone/>
            </a:pPr>
            <a:r>
              <a:rPr lang="en-US"/>
              <a:t>Am I creating the Feedback form, I can create a draft for approval from the group?</a:t>
            </a:r>
            <a:endParaRPr/>
          </a:p>
        </p:txBody>
      </p:sp>
      <p:sp>
        <p:nvSpPr>
          <p:cNvPr id="484" name="Google Shape;484;g2730752b007_1_13: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730752b007_1_4:notes"/>
          <p:cNvSpPr/>
          <p:nvPr>
            <p:ph idx="2" type="sldImg"/>
          </p:nvPr>
        </p:nvSpPr>
        <p:spPr>
          <a:xfrm>
            <a:off x="350838" y="693738"/>
            <a:ext cx="61563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2730752b007_1_4:notes"/>
          <p:cNvSpPr txBox="1"/>
          <p:nvPr>
            <p:ph idx="1" type="body"/>
          </p:nvPr>
        </p:nvSpPr>
        <p:spPr>
          <a:xfrm>
            <a:off x="685800" y="4389392"/>
            <a:ext cx="5486400" cy="415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Mariam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2a87279d0_0_49: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52a87279d0_0_49: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221" name="Google Shape;221;g252a87279d0_0_49: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2a87279d0_0_58: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52a87279d0_0_58: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Ginny</a:t>
            </a:r>
            <a:endParaRPr/>
          </a:p>
        </p:txBody>
      </p:sp>
      <p:sp>
        <p:nvSpPr>
          <p:cNvPr id="229" name="Google Shape;229;g252a87279d0_0_58: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2a87279d0_0_23: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2a87279d0_0_23: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52a87279d0_0_23: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e54bead59c_1_4: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e54bead59c_1_4: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e54bead59c_1_4: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e54bead59c_1_11:notes"/>
          <p:cNvSpPr/>
          <p:nvPr>
            <p:ph idx="2" type="sldImg"/>
          </p:nvPr>
        </p:nvSpPr>
        <p:spPr>
          <a:xfrm>
            <a:off x="657225" y="1155700"/>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e54bead59c_1_11:notes"/>
          <p:cNvSpPr txBox="1"/>
          <p:nvPr>
            <p:ph idx="1" type="body"/>
          </p:nvPr>
        </p:nvSpPr>
        <p:spPr>
          <a:xfrm>
            <a:off x="685800" y="4447153"/>
            <a:ext cx="5486400" cy="363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e54bead59c_1_11:notes"/>
          <p:cNvSpPr txBox="1"/>
          <p:nvPr>
            <p:ph idx="12" type="sldNum"/>
          </p:nvPr>
        </p:nvSpPr>
        <p:spPr>
          <a:xfrm>
            <a:off x="3884613" y="8777193"/>
            <a:ext cx="29718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 name="Google Shape;15;p2"/>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 name="Google Shape;16;p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65" name="Shape 65"/>
        <p:cNvGrpSpPr/>
        <p:nvPr/>
      </p:nvGrpSpPr>
      <p:grpSpPr>
        <a:xfrm>
          <a:off x="0" y="0"/>
          <a:ext cx="0" cy="0"/>
          <a:chOff x="0" y="0"/>
          <a:chExt cx="0" cy="0"/>
        </a:xfrm>
      </p:grpSpPr>
      <p:sp>
        <p:nvSpPr>
          <p:cNvPr id="66" name="Google Shape;66;p11"/>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p:nvPr/>
        </p:nvSpPr>
        <p:spPr>
          <a:xfrm>
            <a:off x="0" y="0"/>
            <a:ext cx="6111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1"/>
          <p:cNvSpPr txBox="1"/>
          <p:nvPr>
            <p:ph idx="1" type="body"/>
          </p:nvPr>
        </p:nvSpPr>
        <p:spPr>
          <a:xfrm>
            <a:off x="485000" y="739800"/>
            <a:ext cx="5141100" cy="5378400"/>
          </a:xfrm>
          <a:prstGeom prst="rect">
            <a:avLst/>
          </a:prstGeom>
          <a:noFill/>
          <a:ln>
            <a:noFill/>
          </a:ln>
        </p:spPr>
        <p:txBody>
          <a:bodyPr anchorCtr="0" anchor="ctr" bIns="0" lIns="0" spcFirstLastPara="1" rIns="0" wrap="square" tIns="0">
            <a:noAutofit/>
          </a:bodyPr>
          <a:lstStyle>
            <a:lvl1pPr indent="-228600" lvl="0" marL="457200" rtl="0" algn="l">
              <a:lnSpc>
                <a:spcPct val="115000"/>
              </a:lnSpc>
              <a:spcBef>
                <a:spcPts val="1100"/>
              </a:spcBef>
              <a:spcAft>
                <a:spcPts val="0"/>
              </a:spcAft>
              <a:buClr>
                <a:schemeClr val="lt1"/>
              </a:buClr>
              <a:buSzPts val="2700"/>
              <a:buNone/>
              <a:defRPr sz="2700">
                <a:solidFill>
                  <a:schemeClr val="lt1"/>
                </a:solidFill>
              </a:defRPr>
            </a:lvl1pPr>
            <a:lvl2pPr indent="-361950" lvl="1" marL="914400" rtl="0" algn="l">
              <a:lnSpc>
                <a:spcPct val="115000"/>
              </a:lnSpc>
              <a:spcBef>
                <a:spcPts val="2100"/>
              </a:spcBef>
              <a:spcAft>
                <a:spcPts val="0"/>
              </a:spcAft>
              <a:buClr>
                <a:schemeClr val="lt1"/>
              </a:buClr>
              <a:buSzPts val="2100"/>
              <a:buChar char="•"/>
              <a:defRPr sz="2100">
                <a:solidFill>
                  <a:schemeClr val="lt1"/>
                </a:solidFill>
              </a:defRPr>
            </a:lvl2pPr>
            <a:lvl3pPr indent="-361950" lvl="2" marL="1371600" rtl="0" algn="l">
              <a:lnSpc>
                <a:spcPct val="115000"/>
              </a:lnSpc>
              <a:spcBef>
                <a:spcPts val="2100"/>
              </a:spcBef>
              <a:spcAft>
                <a:spcPts val="0"/>
              </a:spcAft>
              <a:buClr>
                <a:schemeClr val="lt1"/>
              </a:buClr>
              <a:buSzPts val="2100"/>
              <a:buChar char="•"/>
              <a:defRPr sz="2100">
                <a:solidFill>
                  <a:schemeClr val="lt1"/>
                </a:solidFill>
              </a:defRPr>
            </a:lvl3pPr>
            <a:lvl4pPr indent="-361950" lvl="3" marL="1828800" rtl="0" algn="l">
              <a:lnSpc>
                <a:spcPct val="115000"/>
              </a:lnSpc>
              <a:spcBef>
                <a:spcPts val="2100"/>
              </a:spcBef>
              <a:spcAft>
                <a:spcPts val="0"/>
              </a:spcAft>
              <a:buClr>
                <a:schemeClr val="lt1"/>
              </a:buClr>
              <a:buSzPts val="2100"/>
              <a:buChar char="•"/>
              <a:defRPr sz="2100">
                <a:solidFill>
                  <a:schemeClr val="lt1"/>
                </a:solidFill>
              </a:defRPr>
            </a:lvl4pPr>
            <a:lvl5pPr indent="-361950" lvl="4" marL="2286000" rtl="0" algn="l">
              <a:lnSpc>
                <a:spcPct val="115000"/>
              </a:lnSpc>
              <a:spcBef>
                <a:spcPts val="2100"/>
              </a:spcBef>
              <a:spcAft>
                <a:spcPts val="0"/>
              </a:spcAft>
              <a:buClr>
                <a:schemeClr val="lt1"/>
              </a:buClr>
              <a:buSzPts val="2100"/>
              <a:buChar char="•"/>
              <a:defRPr sz="2100">
                <a:solidFill>
                  <a:schemeClr val="lt1"/>
                </a:solidFill>
              </a:defRPr>
            </a:lvl5pPr>
            <a:lvl6pPr indent="-361950" lvl="5" marL="2743200" rtl="0" algn="l">
              <a:lnSpc>
                <a:spcPct val="115000"/>
              </a:lnSpc>
              <a:spcBef>
                <a:spcPts val="2100"/>
              </a:spcBef>
              <a:spcAft>
                <a:spcPts val="0"/>
              </a:spcAft>
              <a:buClr>
                <a:schemeClr val="lt1"/>
              </a:buClr>
              <a:buSzPts val="2100"/>
              <a:buChar char="•"/>
              <a:defRPr sz="2100">
                <a:solidFill>
                  <a:schemeClr val="lt1"/>
                </a:solidFill>
              </a:defRPr>
            </a:lvl6pPr>
            <a:lvl7pPr indent="-361950" lvl="6" marL="3200400" rtl="0" algn="l">
              <a:lnSpc>
                <a:spcPct val="115000"/>
              </a:lnSpc>
              <a:spcBef>
                <a:spcPts val="2100"/>
              </a:spcBef>
              <a:spcAft>
                <a:spcPts val="0"/>
              </a:spcAft>
              <a:buClr>
                <a:schemeClr val="lt1"/>
              </a:buClr>
              <a:buSzPts val="2100"/>
              <a:buChar char="•"/>
              <a:defRPr sz="2100">
                <a:solidFill>
                  <a:schemeClr val="lt1"/>
                </a:solidFill>
              </a:defRPr>
            </a:lvl7pPr>
            <a:lvl8pPr indent="-361950" lvl="7" marL="3657600" rtl="0" algn="l">
              <a:lnSpc>
                <a:spcPct val="115000"/>
              </a:lnSpc>
              <a:spcBef>
                <a:spcPts val="2100"/>
              </a:spcBef>
              <a:spcAft>
                <a:spcPts val="0"/>
              </a:spcAft>
              <a:buClr>
                <a:schemeClr val="lt1"/>
              </a:buClr>
              <a:buSzPts val="2100"/>
              <a:buChar char="•"/>
              <a:defRPr sz="2100">
                <a:solidFill>
                  <a:schemeClr val="lt1"/>
                </a:solidFill>
              </a:defRPr>
            </a:lvl8pPr>
            <a:lvl9pPr indent="-361950" lvl="8" marL="4114800" rtl="0" algn="l">
              <a:lnSpc>
                <a:spcPct val="115000"/>
              </a:lnSpc>
              <a:spcBef>
                <a:spcPts val="2100"/>
              </a:spcBef>
              <a:spcAft>
                <a:spcPts val="2100"/>
              </a:spcAft>
              <a:buClr>
                <a:schemeClr val="lt1"/>
              </a:buClr>
              <a:buSzPts val="2100"/>
              <a:buChar char="•"/>
              <a:defRPr sz="2100">
                <a:solidFill>
                  <a:schemeClr val="lt1"/>
                </a:solidFill>
              </a:defRPr>
            </a:lvl9pPr>
          </a:lstStyle>
          <a:p/>
        </p:txBody>
      </p:sp>
      <p:sp>
        <p:nvSpPr>
          <p:cNvPr id="69" name="Google Shape;69;p11"/>
          <p:cNvSpPr txBox="1"/>
          <p:nvPr>
            <p:ph idx="2" type="body"/>
          </p:nvPr>
        </p:nvSpPr>
        <p:spPr>
          <a:xfrm>
            <a:off x="6596500" y="739800"/>
            <a:ext cx="5141100" cy="5378400"/>
          </a:xfrm>
          <a:prstGeom prst="rect">
            <a:avLst/>
          </a:prstGeom>
          <a:noFill/>
          <a:ln>
            <a:noFill/>
          </a:ln>
        </p:spPr>
        <p:txBody>
          <a:bodyPr anchorCtr="0" anchor="ctr" bIns="0" lIns="0" spcFirstLastPara="1" rIns="0" wrap="square" tIns="0">
            <a:noAutofit/>
          </a:bodyPr>
          <a:lstStyle>
            <a:lvl1pPr indent="-228600" lvl="0" marL="457200" rtl="0" algn="l">
              <a:lnSpc>
                <a:spcPct val="115000"/>
              </a:lnSpc>
              <a:spcBef>
                <a:spcPts val="1100"/>
              </a:spcBef>
              <a:spcAft>
                <a:spcPts val="0"/>
              </a:spcAft>
              <a:buClr>
                <a:schemeClr val="dk2"/>
              </a:buClr>
              <a:buSzPts val="2700"/>
              <a:buNone/>
              <a:defRPr sz="2700">
                <a:solidFill>
                  <a:schemeClr val="dk2"/>
                </a:solidFill>
              </a:defRPr>
            </a:lvl1pPr>
            <a:lvl2pPr indent="-361950" lvl="1" marL="914400" rtl="0" algn="l">
              <a:lnSpc>
                <a:spcPct val="115000"/>
              </a:lnSpc>
              <a:spcBef>
                <a:spcPts val="2100"/>
              </a:spcBef>
              <a:spcAft>
                <a:spcPts val="0"/>
              </a:spcAft>
              <a:buClr>
                <a:schemeClr val="dk2"/>
              </a:buClr>
              <a:buSzPts val="2100"/>
              <a:buChar char="•"/>
              <a:defRPr sz="2100">
                <a:solidFill>
                  <a:schemeClr val="dk2"/>
                </a:solidFill>
              </a:defRPr>
            </a:lvl2pPr>
            <a:lvl3pPr indent="-361950" lvl="2" marL="1371600" rtl="0" algn="l">
              <a:lnSpc>
                <a:spcPct val="115000"/>
              </a:lnSpc>
              <a:spcBef>
                <a:spcPts val="2100"/>
              </a:spcBef>
              <a:spcAft>
                <a:spcPts val="0"/>
              </a:spcAft>
              <a:buClr>
                <a:schemeClr val="dk2"/>
              </a:buClr>
              <a:buSzPts val="2100"/>
              <a:buChar char="•"/>
              <a:defRPr sz="2100">
                <a:solidFill>
                  <a:schemeClr val="dk2"/>
                </a:solidFill>
              </a:defRPr>
            </a:lvl3pPr>
            <a:lvl4pPr indent="-361950" lvl="3" marL="1828800" rtl="0" algn="l">
              <a:lnSpc>
                <a:spcPct val="115000"/>
              </a:lnSpc>
              <a:spcBef>
                <a:spcPts val="2100"/>
              </a:spcBef>
              <a:spcAft>
                <a:spcPts val="0"/>
              </a:spcAft>
              <a:buClr>
                <a:schemeClr val="dk2"/>
              </a:buClr>
              <a:buSzPts val="2100"/>
              <a:buChar char="•"/>
              <a:defRPr sz="2100">
                <a:solidFill>
                  <a:schemeClr val="dk2"/>
                </a:solidFill>
              </a:defRPr>
            </a:lvl4pPr>
            <a:lvl5pPr indent="-361950" lvl="4" marL="2286000" rtl="0" algn="l">
              <a:lnSpc>
                <a:spcPct val="115000"/>
              </a:lnSpc>
              <a:spcBef>
                <a:spcPts val="2100"/>
              </a:spcBef>
              <a:spcAft>
                <a:spcPts val="0"/>
              </a:spcAft>
              <a:buClr>
                <a:schemeClr val="dk2"/>
              </a:buClr>
              <a:buSzPts val="2100"/>
              <a:buChar char="•"/>
              <a:defRPr sz="2100">
                <a:solidFill>
                  <a:schemeClr val="dk2"/>
                </a:solidFill>
              </a:defRPr>
            </a:lvl5pPr>
            <a:lvl6pPr indent="-361950" lvl="5" marL="2743200" rtl="0" algn="l">
              <a:lnSpc>
                <a:spcPct val="115000"/>
              </a:lnSpc>
              <a:spcBef>
                <a:spcPts val="2100"/>
              </a:spcBef>
              <a:spcAft>
                <a:spcPts val="0"/>
              </a:spcAft>
              <a:buClr>
                <a:schemeClr val="dk2"/>
              </a:buClr>
              <a:buSzPts val="2100"/>
              <a:buChar char="•"/>
              <a:defRPr sz="2100">
                <a:solidFill>
                  <a:schemeClr val="dk2"/>
                </a:solidFill>
              </a:defRPr>
            </a:lvl6pPr>
            <a:lvl7pPr indent="-361950" lvl="6" marL="3200400" rtl="0" algn="l">
              <a:lnSpc>
                <a:spcPct val="115000"/>
              </a:lnSpc>
              <a:spcBef>
                <a:spcPts val="2100"/>
              </a:spcBef>
              <a:spcAft>
                <a:spcPts val="0"/>
              </a:spcAft>
              <a:buClr>
                <a:schemeClr val="dk2"/>
              </a:buClr>
              <a:buSzPts val="2100"/>
              <a:buChar char="•"/>
              <a:defRPr sz="2100">
                <a:solidFill>
                  <a:schemeClr val="dk2"/>
                </a:solidFill>
              </a:defRPr>
            </a:lvl7pPr>
            <a:lvl8pPr indent="-361950" lvl="7" marL="3657600" rtl="0" algn="l">
              <a:lnSpc>
                <a:spcPct val="115000"/>
              </a:lnSpc>
              <a:spcBef>
                <a:spcPts val="2100"/>
              </a:spcBef>
              <a:spcAft>
                <a:spcPts val="0"/>
              </a:spcAft>
              <a:buClr>
                <a:schemeClr val="dk2"/>
              </a:buClr>
              <a:buSzPts val="2100"/>
              <a:buChar char="•"/>
              <a:defRPr sz="2100">
                <a:solidFill>
                  <a:schemeClr val="dk2"/>
                </a:solidFill>
              </a:defRPr>
            </a:lvl8pPr>
            <a:lvl9pPr indent="-361950" lvl="8" marL="4114800" rtl="0" algn="l">
              <a:lnSpc>
                <a:spcPct val="115000"/>
              </a:lnSpc>
              <a:spcBef>
                <a:spcPts val="2100"/>
              </a:spcBef>
              <a:spcAft>
                <a:spcPts val="2100"/>
              </a:spcAft>
              <a:buClr>
                <a:schemeClr val="dk2"/>
              </a:buClr>
              <a:buSzPts val="2100"/>
              <a:buChar char="•"/>
              <a:defRPr sz="2100">
                <a:solidFill>
                  <a:schemeClr val="dk2"/>
                </a:solidFill>
              </a:defRPr>
            </a:lvl9pPr>
          </a:lstStyle>
          <a:p/>
        </p:txBody>
      </p:sp>
      <p:sp>
        <p:nvSpPr>
          <p:cNvPr id="70" name="Google Shape;70;p11"/>
          <p:cNvSpPr txBox="1"/>
          <p:nvPr>
            <p:ph idx="12" type="sldNum"/>
          </p:nvPr>
        </p:nvSpPr>
        <p:spPr>
          <a:xfrm>
            <a:off x="11296610" y="6217622"/>
            <a:ext cx="731700" cy="524700"/>
          </a:xfrm>
          <a:prstGeom prst="rect">
            <a:avLst/>
          </a:prstGeom>
          <a:noFill/>
          <a:ln>
            <a:noFill/>
          </a:ln>
        </p:spPr>
        <p:txBody>
          <a:bodyPr anchorCtr="0" anchor="ctr" bIns="38100" lIns="38100" spcFirstLastPara="1" rIns="38100" wrap="square" tIns="38100">
            <a:noAutofit/>
          </a:bodyPr>
          <a:lstStyle>
            <a:lvl1pPr indent="0" lvl="0"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bg>
      <p:bgPr>
        <a:solidFill>
          <a:schemeClr val="lt1"/>
        </a:solidFill>
      </p:bgPr>
    </p:bg>
    <p:spTree>
      <p:nvGrpSpPr>
        <p:cNvPr id="71" name="Shape 71"/>
        <p:cNvGrpSpPr/>
        <p:nvPr/>
      </p:nvGrpSpPr>
      <p:grpSpPr>
        <a:xfrm>
          <a:off x="0" y="0"/>
          <a:ext cx="0" cy="0"/>
          <a:chOff x="0" y="0"/>
          <a:chExt cx="0" cy="0"/>
        </a:xfrm>
      </p:grpSpPr>
      <p:sp>
        <p:nvSpPr>
          <p:cNvPr id="72" name="Google Shape;72;p12"/>
          <p:cNvSpPr/>
          <p:nvPr/>
        </p:nvSpPr>
        <p:spPr>
          <a:xfrm>
            <a:off x="461" y="933225"/>
            <a:ext cx="12195810" cy="4993053"/>
          </a:xfrm>
          <a:custGeom>
            <a:rect b="b" l="l" r="r" t="t"/>
            <a:pathLst>
              <a:path extrusionOk="0" h="5657850" w="10058400">
                <a:moveTo>
                  <a:pt x="0" y="0"/>
                </a:moveTo>
                <a:lnTo>
                  <a:pt x="0" y="5657850"/>
                </a:lnTo>
                <a:lnTo>
                  <a:pt x="10058019" y="5657850"/>
                </a:lnTo>
                <a:lnTo>
                  <a:pt x="10058019" y="0"/>
                </a:lnTo>
                <a:lnTo>
                  <a:pt x="0" y="0"/>
                </a:lnTo>
                <a:close/>
              </a:path>
            </a:pathLst>
          </a:cu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389" u="none" cap="none" strike="noStrike">
              <a:solidFill>
                <a:srgbClr val="000000"/>
              </a:solidFill>
              <a:latin typeface="Arial"/>
              <a:ea typeface="Arial"/>
              <a:cs typeface="Arial"/>
              <a:sym typeface="Arial"/>
            </a:endParaRPr>
          </a:p>
        </p:txBody>
      </p:sp>
      <p:sp>
        <p:nvSpPr>
          <p:cNvPr id="73" name="Google Shape;73;p12"/>
          <p:cNvSpPr/>
          <p:nvPr/>
        </p:nvSpPr>
        <p:spPr>
          <a:xfrm>
            <a:off x="377768" y="1189392"/>
            <a:ext cx="3244800" cy="3051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389" u="none" cap="none" strike="noStrike">
              <a:solidFill>
                <a:srgbClr val="000000"/>
              </a:solidFill>
              <a:latin typeface="Arial"/>
              <a:ea typeface="Arial"/>
              <a:cs typeface="Arial"/>
              <a:sym typeface="Arial"/>
            </a:endParaRPr>
          </a:p>
        </p:txBody>
      </p:sp>
      <p:sp>
        <p:nvSpPr>
          <p:cNvPr id="74" name="Google Shape;74;p12"/>
          <p:cNvSpPr txBox="1"/>
          <p:nvPr>
            <p:ph type="title"/>
          </p:nvPr>
        </p:nvSpPr>
        <p:spPr>
          <a:xfrm>
            <a:off x="609600" y="1371600"/>
            <a:ext cx="10972800" cy="9144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1400"/>
              <a:buNone/>
              <a:defRPr b="1" i="0" sz="1985">
                <a:solidFill>
                  <a:srgbClr val="CC0B2A"/>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2"/>
          <p:cNvSpPr txBox="1"/>
          <p:nvPr>
            <p:ph idx="11" type="ftr"/>
          </p:nvPr>
        </p:nvSpPr>
        <p:spPr>
          <a:xfrm>
            <a:off x="4165600" y="6248400"/>
            <a:ext cx="3860700" cy="457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400"/>
              <a:buChar char="●"/>
              <a:defRPr>
                <a:solidFill>
                  <a:srgbClr val="888888"/>
                </a:solidFill>
              </a:defRPr>
            </a:lvl1pPr>
            <a:lvl2pPr lvl="1" rtl="0" algn="l">
              <a:lnSpc>
                <a:spcPct val="100000"/>
              </a:lnSpc>
              <a:spcBef>
                <a:spcPts val="0"/>
              </a:spcBef>
              <a:spcAft>
                <a:spcPts val="0"/>
              </a:spcAft>
              <a:buSzPts val="1400"/>
              <a:buChar char="○"/>
              <a:defRPr/>
            </a:lvl2pPr>
            <a:lvl3pPr lvl="2" rtl="0" algn="l">
              <a:lnSpc>
                <a:spcPct val="100000"/>
              </a:lnSpc>
              <a:spcBef>
                <a:spcPts val="0"/>
              </a:spcBef>
              <a:spcAft>
                <a:spcPts val="0"/>
              </a:spcAft>
              <a:buSzPts val="1400"/>
              <a:buChar char="■"/>
              <a:defRPr/>
            </a:lvl3pPr>
            <a:lvl4pPr lvl="3" rtl="0" algn="l">
              <a:lnSpc>
                <a:spcPct val="100000"/>
              </a:lnSpc>
              <a:spcBef>
                <a:spcPts val="0"/>
              </a:spcBef>
              <a:spcAft>
                <a:spcPts val="0"/>
              </a:spcAft>
              <a:buSzPts val="1400"/>
              <a:buChar char="●"/>
              <a:defRPr/>
            </a:lvl4pPr>
            <a:lvl5pPr lvl="4" rtl="0" algn="l">
              <a:lnSpc>
                <a:spcPct val="100000"/>
              </a:lnSpc>
              <a:spcBef>
                <a:spcPts val="0"/>
              </a:spcBef>
              <a:spcAft>
                <a:spcPts val="0"/>
              </a:spcAft>
              <a:buSzPts val="1400"/>
              <a:buChar char="○"/>
              <a:defRPr/>
            </a:lvl5pPr>
            <a:lvl6pPr lvl="5" rtl="0" algn="l">
              <a:lnSpc>
                <a:spcPct val="100000"/>
              </a:lnSpc>
              <a:spcBef>
                <a:spcPts val="0"/>
              </a:spcBef>
              <a:spcAft>
                <a:spcPts val="0"/>
              </a:spcAft>
              <a:buSzPts val="1400"/>
              <a:buChar char="■"/>
              <a:defRPr/>
            </a:lvl6pPr>
            <a:lvl7pPr lvl="6" rtl="0" algn="l">
              <a:lnSpc>
                <a:spcPct val="100000"/>
              </a:lnSpc>
              <a:spcBef>
                <a:spcPts val="0"/>
              </a:spcBef>
              <a:spcAft>
                <a:spcPts val="0"/>
              </a:spcAft>
              <a:buSzPts val="1400"/>
              <a:buChar char="●"/>
              <a:defRPr/>
            </a:lvl7pPr>
            <a:lvl8pPr lvl="7" rtl="0" algn="l">
              <a:lnSpc>
                <a:spcPct val="100000"/>
              </a:lnSpc>
              <a:spcBef>
                <a:spcPts val="0"/>
              </a:spcBef>
              <a:spcAft>
                <a:spcPts val="0"/>
              </a:spcAft>
              <a:buSzPts val="1400"/>
              <a:buChar char="○"/>
              <a:defRPr/>
            </a:lvl8pPr>
            <a:lvl9pPr lvl="8" rtl="0" algn="l">
              <a:lnSpc>
                <a:spcPct val="100000"/>
              </a:lnSpc>
              <a:spcBef>
                <a:spcPts val="0"/>
              </a:spcBef>
              <a:spcAft>
                <a:spcPts val="0"/>
              </a:spcAft>
              <a:buSzPts val="1400"/>
              <a:buChar char="■"/>
              <a:defRPr/>
            </a:lvl9pPr>
          </a:lstStyle>
          <a:p/>
        </p:txBody>
      </p:sp>
      <p:sp>
        <p:nvSpPr>
          <p:cNvPr id="76" name="Google Shape;76;p12"/>
          <p:cNvSpPr txBox="1"/>
          <p:nvPr>
            <p:ph idx="10" type="dt"/>
          </p:nvPr>
        </p:nvSpPr>
        <p:spPr>
          <a:xfrm>
            <a:off x="914400" y="6248400"/>
            <a:ext cx="2540100" cy="457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Char char="●"/>
              <a:defRPr>
                <a:solidFill>
                  <a:srgbClr val="888888"/>
                </a:solidFill>
              </a:defRPr>
            </a:lvl1pPr>
            <a:lvl2pPr lvl="1" rtl="0" algn="l">
              <a:lnSpc>
                <a:spcPct val="100000"/>
              </a:lnSpc>
              <a:spcBef>
                <a:spcPts val="0"/>
              </a:spcBef>
              <a:spcAft>
                <a:spcPts val="0"/>
              </a:spcAft>
              <a:buSzPts val="1400"/>
              <a:buChar char="○"/>
              <a:defRPr/>
            </a:lvl2pPr>
            <a:lvl3pPr lvl="2" rtl="0" algn="l">
              <a:lnSpc>
                <a:spcPct val="100000"/>
              </a:lnSpc>
              <a:spcBef>
                <a:spcPts val="0"/>
              </a:spcBef>
              <a:spcAft>
                <a:spcPts val="0"/>
              </a:spcAft>
              <a:buSzPts val="1400"/>
              <a:buChar char="■"/>
              <a:defRPr/>
            </a:lvl3pPr>
            <a:lvl4pPr lvl="3" rtl="0" algn="l">
              <a:lnSpc>
                <a:spcPct val="100000"/>
              </a:lnSpc>
              <a:spcBef>
                <a:spcPts val="0"/>
              </a:spcBef>
              <a:spcAft>
                <a:spcPts val="0"/>
              </a:spcAft>
              <a:buSzPts val="1400"/>
              <a:buChar char="●"/>
              <a:defRPr/>
            </a:lvl4pPr>
            <a:lvl5pPr lvl="4" rtl="0" algn="l">
              <a:lnSpc>
                <a:spcPct val="100000"/>
              </a:lnSpc>
              <a:spcBef>
                <a:spcPts val="0"/>
              </a:spcBef>
              <a:spcAft>
                <a:spcPts val="0"/>
              </a:spcAft>
              <a:buSzPts val="1400"/>
              <a:buChar char="○"/>
              <a:defRPr/>
            </a:lvl5pPr>
            <a:lvl6pPr lvl="5" rtl="0" algn="l">
              <a:lnSpc>
                <a:spcPct val="100000"/>
              </a:lnSpc>
              <a:spcBef>
                <a:spcPts val="0"/>
              </a:spcBef>
              <a:spcAft>
                <a:spcPts val="0"/>
              </a:spcAft>
              <a:buSzPts val="1400"/>
              <a:buChar char="■"/>
              <a:defRPr/>
            </a:lvl6pPr>
            <a:lvl7pPr lvl="6" rtl="0" algn="l">
              <a:lnSpc>
                <a:spcPct val="100000"/>
              </a:lnSpc>
              <a:spcBef>
                <a:spcPts val="0"/>
              </a:spcBef>
              <a:spcAft>
                <a:spcPts val="0"/>
              </a:spcAft>
              <a:buSzPts val="1400"/>
              <a:buChar char="●"/>
              <a:defRPr/>
            </a:lvl7pPr>
            <a:lvl8pPr lvl="7" rtl="0" algn="l">
              <a:lnSpc>
                <a:spcPct val="100000"/>
              </a:lnSpc>
              <a:spcBef>
                <a:spcPts val="0"/>
              </a:spcBef>
              <a:spcAft>
                <a:spcPts val="0"/>
              </a:spcAft>
              <a:buSzPts val="1400"/>
              <a:buChar char="○"/>
              <a:defRPr/>
            </a:lvl8pPr>
            <a:lvl9pPr lvl="8" rtl="0" algn="l">
              <a:lnSpc>
                <a:spcPct val="100000"/>
              </a:lnSpc>
              <a:spcBef>
                <a:spcPts val="0"/>
              </a:spcBef>
              <a:spcAft>
                <a:spcPts val="0"/>
              </a:spcAft>
              <a:buSzPts val="1400"/>
              <a:buChar char="■"/>
              <a:defRPr/>
            </a:lvl9pPr>
          </a:lstStyle>
          <a:p/>
        </p:txBody>
      </p:sp>
      <p:sp>
        <p:nvSpPr>
          <p:cNvPr id="77" name="Google Shape;77;p12"/>
          <p:cNvSpPr txBox="1"/>
          <p:nvPr>
            <p:ph idx="12" type="sldNum"/>
          </p:nvPr>
        </p:nvSpPr>
        <p:spPr>
          <a:xfrm>
            <a:off x="8737600" y="6248400"/>
            <a:ext cx="2540100" cy="457200"/>
          </a:xfrm>
          <a:prstGeom prst="rect">
            <a:avLst/>
          </a:prstGeom>
          <a:noFill/>
          <a:ln>
            <a:noFill/>
          </a:ln>
        </p:spPr>
        <p:txBody>
          <a:bodyPr anchorCtr="0" anchor="t" bIns="0" lIns="0" spcFirstLastPara="1" rIns="0" wrap="square" tIns="0">
            <a:noAutofit/>
          </a:bodyPr>
          <a:lstStyle>
            <a:lvl1pPr indent="0" lvl="0" marL="0" rtl="0" algn="r">
              <a:lnSpc>
                <a:spcPct val="100000"/>
              </a:lnSpc>
              <a:spcBef>
                <a:spcPts val="0"/>
              </a:spcBef>
              <a:spcAft>
                <a:spcPts val="0"/>
              </a:spcAft>
              <a:buSzPts val="1400"/>
              <a:buNone/>
              <a:defRPr>
                <a:solidFill>
                  <a:srgbClr val="888888"/>
                </a:solidFill>
              </a:defRPr>
            </a:lvl1pPr>
            <a:lvl2pPr indent="0" lvl="1" marL="0" rtl="0" algn="r">
              <a:lnSpc>
                <a:spcPct val="100000"/>
              </a:lnSpc>
              <a:spcBef>
                <a:spcPts val="0"/>
              </a:spcBef>
              <a:spcAft>
                <a:spcPts val="0"/>
              </a:spcAft>
              <a:buSzPts val="1400"/>
              <a:buNone/>
              <a:defRPr>
                <a:solidFill>
                  <a:srgbClr val="888888"/>
                </a:solidFill>
              </a:defRPr>
            </a:lvl2pPr>
            <a:lvl3pPr indent="0" lvl="2" marL="0" rtl="0" algn="r">
              <a:lnSpc>
                <a:spcPct val="100000"/>
              </a:lnSpc>
              <a:spcBef>
                <a:spcPts val="0"/>
              </a:spcBef>
              <a:spcAft>
                <a:spcPts val="0"/>
              </a:spcAft>
              <a:buSzPts val="1400"/>
              <a:buNone/>
              <a:defRPr>
                <a:solidFill>
                  <a:srgbClr val="888888"/>
                </a:solidFill>
              </a:defRPr>
            </a:lvl3pPr>
            <a:lvl4pPr indent="0" lvl="3" marL="0" rtl="0" algn="r">
              <a:lnSpc>
                <a:spcPct val="100000"/>
              </a:lnSpc>
              <a:spcBef>
                <a:spcPts val="0"/>
              </a:spcBef>
              <a:spcAft>
                <a:spcPts val="0"/>
              </a:spcAft>
              <a:buSzPts val="1400"/>
              <a:buNone/>
              <a:defRPr>
                <a:solidFill>
                  <a:srgbClr val="888888"/>
                </a:solidFill>
              </a:defRPr>
            </a:lvl4pPr>
            <a:lvl5pPr indent="0" lvl="4" marL="0" rtl="0" algn="r">
              <a:lnSpc>
                <a:spcPct val="100000"/>
              </a:lnSpc>
              <a:spcBef>
                <a:spcPts val="0"/>
              </a:spcBef>
              <a:spcAft>
                <a:spcPts val="0"/>
              </a:spcAft>
              <a:buSzPts val="1400"/>
              <a:buNone/>
              <a:defRPr>
                <a:solidFill>
                  <a:srgbClr val="888888"/>
                </a:solidFill>
              </a:defRPr>
            </a:lvl5pPr>
            <a:lvl6pPr indent="0" lvl="5" marL="0" rtl="0" algn="r">
              <a:lnSpc>
                <a:spcPct val="100000"/>
              </a:lnSpc>
              <a:spcBef>
                <a:spcPts val="0"/>
              </a:spcBef>
              <a:spcAft>
                <a:spcPts val="0"/>
              </a:spcAft>
              <a:buSzPts val="1400"/>
              <a:buNone/>
              <a:defRPr>
                <a:solidFill>
                  <a:srgbClr val="888888"/>
                </a:solidFill>
              </a:defRPr>
            </a:lvl6pPr>
            <a:lvl7pPr indent="0" lvl="6" marL="0" rtl="0" algn="r">
              <a:lnSpc>
                <a:spcPct val="100000"/>
              </a:lnSpc>
              <a:spcBef>
                <a:spcPts val="0"/>
              </a:spcBef>
              <a:spcAft>
                <a:spcPts val="0"/>
              </a:spcAft>
              <a:buSzPts val="1400"/>
              <a:buNone/>
              <a:defRPr>
                <a:solidFill>
                  <a:srgbClr val="888888"/>
                </a:solidFill>
              </a:defRPr>
            </a:lvl7pPr>
            <a:lvl8pPr indent="0" lvl="7" marL="0" rtl="0" algn="r">
              <a:lnSpc>
                <a:spcPct val="100000"/>
              </a:lnSpc>
              <a:spcBef>
                <a:spcPts val="0"/>
              </a:spcBef>
              <a:spcAft>
                <a:spcPts val="0"/>
              </a:spcAft>
              <a:buSzPts val="1400"/>
              <a:buNone/>
              <a:defRPr>
                <a:solidFill>
                  <a:srgbClr val="888888"/>
                </a:solidFill>
              </a:defRPr>
            </a:lvl8pPr>
            <a:lvl9pPr indent="0" lvl="8" marL="0" rtl="0" algn="r">
              <a:lnSpc>
                <a:spcPct val="100000"/>
              </a:lnSpc>
              <a:spcBef>
                <a:spcPts val="0"/>
              </a:spcBef>
              <a:spcAft>
                <a:spcPts val="0"/>
              </a:spcAft>
              <a:buSzPts val="1400"/>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400" u="none" cap="none" strike="noStrike">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itle / Content / Image">
  <p:cSld name="Slide Title / Content / Image">
    <p:spTree>
      <p:nvGrpSpPr>
        <p:cNvPr id="78" name="Shape 78"/>
        <p:cNvGrpSpPr/>
        <p:nvPr/>
      </p:nvGrpSpPr>
      <p:grpSpPr>
        <a:xfrm>
          <a:off x="0" y="0"/>
          <a:ext cx="0" cy="0"/>
          <a:chOff x="0" y="0"/>
          <a:chExt cx="0" cy="0"/>
        </a:xfrm>
      </p:grpSpPr>
      <p:sp>
        <p:nvSpPr>
          <p:cNvPr id="79" name="Google Shape;79;p13"/>
          <p:cNvSpPr/>
          <p:nvPr>
            <p:ph idx="2" type="pic"/>
          </p:nvPr>
        </p:nvSpPr>
        <p:spPr>
          <a:xfrm>
            <a:off x="6096000" y="0"/>
            <a:ext cx="6096000" cy="6858000"/>
          </a:xfrm>
          <a:prstGeom prst="rect">
            <a:avLst/>
          </a:prstGeom>
          <a:solidFill>
            <a:srgbClr val="F1F1FA"/>
          </a:solidFill>
          <a:ln>
            <a:noFill/>
          </a:ln>
        </p:spPr>
      </p:sp>
      <p:sp>
        <p:nvSpPr>
          <p:cNvPr id="80" name="Google Shape;80;p13"/>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1pPr>
            <a:lvl2pPr indent="0" lvl="1"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2pPr>
            <a:lvl3pPr indent="0" lvl="2"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3pPr>
            <a:lvl4pPr indent="0" lvl="3"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4pPr>
            <a:lvl5pPr indent="0" lvl="4"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5pPr>
            <a:lvl6pPr indent="0" lvl="5"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6pPr>
            <a:lvl7pPr indent="0" lvl="6"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7pPr>
            <a:lvl8pPr indent="0" lvl="7"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8pPr>
            <a:lvl9pPr indent="0" lvl="8"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3"/>
          <p:cNvSpPr txBox="1"/>
          <p:nvPr>
            <p:ph idx="1" type="body"/>
          </p:nvPr>
        </p:nvSpPr>
        <p:spPr>
          <a:xfrm>
            <a:off x="914400" y="2438400"/>
            <a:ext cx="7023300" cy="3870600"/>
          </a:xfrm>
          <a:prstGeom prst="rect">
            <a:avLst/>
          </a:prstGeom>
          <a:solidFill>
            <a:schemeClr val="lt1">
              <a:alpha val="74900"/>
            </a:schemeClr>
          </a:solidFill>
          <a:ln>
            <a:noFill/>
          </a:ln>
        </p:spPr>
        <p:txBody>
          <a:bodyPr anchorCtr="0" anchor="t" bIns="91425" lIns="0" spcFirstLastPara="1" rIns="274300" wrap="square" tIns="182875">
            <a:noAutofit/>
          </a:bodyPr>
          <a:lstStyle>
            <a:lvl1pPr indent="-406400" lvl="0" marL="457200" rtl="0" algn="l">
              <a:lnSpc>
                <a:spcPct val="100000"/>
              </a:lnSpc>
              <a:spcBef>
                <a:spcPts val="563"/>
              </a:spcBef>
              <a:spcAft>
                <a:spcPts val="0"/>
              </a:spcAft>
              <a:buSzPts val="2800"/>
              <a:buChar char="●"/>
              <a:defRPr sz="2000"/>
            </a:lvl1pPr>
            <a:lvl2pPr indent="-393700" lvl="1" marL="914400" rtl="0" algn="l">
              <a:lnSpc>
                <a:spcPct val="100000"/>
              </a:lnSpc>
              <a:spcBef>
                <a:spcPts val="63"/>
              </a:spcBef>
              <a:spcAft>
                <a:spcPts val="0"/>
              </a:spcAft>
              <a:buSzPts val="2600"/>
              <a:buChar char="○"/>
              <a:defRPr sz="1750"/>
            </a:lvl2pPr>
            <a:lvl3pPr indent="-381000" lvl="2" marL="1371600" rtl="0" algn="l">
              <a:lnSpc>
                <a:spcPct val="100000"/>
              </a:lnSpc>
              <a:spcBef>
                <a:spcPts val="313"/>
              </a:spcBef>
              <a:spcAft>
                <a:spcPts val="0"/>
              </a:spcAft>
              <a:buSzPts val="2400"/>
              <a:buChar char="■"/>
              <a:defRPr sz="1625"/>
            </a:lvl3pPr>
            <a:lvl4pPr indent="-355600" lvl="3" marL="1828800" rtl="0" algn="l">
              <a:lnSpc>
                <a:spcPct val="100000"/>
              </a:lnSpc>
              <a:spcBef>
                <a:spcPts val="400"/>
              </a:spcBef>
              <a:spcAft>
                <a:spcPts val="0"/>
              </a:spcAft>
              <a:buSzPts val="2000"/>
              <a:buChar char="●"/>
              <a:defRPr sz="1500"/>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82" name="Google Shape;82;p13"/>
          <p:cNvSpPr txBox="1"/>
          <p:nvPr>
            <p:ph idx="3" type="body"/>
          </p:nvPr>
        </p:nvSpPr>
        <p:spPr>
          <a:xfrm>
            <a:off x="914400" y="1166804"/>
            <a:ext cx="7023300" cy="1271700"/>
          </a:xfrm>
          <a:prstGeom prst="rect">
            <a:avLst/>
          </a:prstGeom>
          <a:solidFill>
            <a:schemeClr val="lt1">
              <a:alpha val="74900"/>
            </a:schemeClr>
          </a:solidFill>
          <a:ln>
            <a:noFill/>
          </a:ln>
        </p:spPr>
        <p:txBody>
          <a:bodyPr anchorCtr="0" anchor="t" bIns="0" lIns="0" spcFirstLastPara="1" rIns="274300" wrap="square" tIns="91425">
            <a:noAutofit/>
          </a:bodyPr>
          <a:lstStyle>
            <a:lvl1pPr indent="-228600" lvl="0" marL="457200" marR="0" rtl="0" algn="l">
              <a:lnSpc>
                <a:spcPct val="100000"/>
              </a:lnSpc>
              <a:spcBef>
                <a:spcPts val="675"/>
              </a:spcBef>
              <a:spcAft>
                <a:spcPts val="0"/>
              </a:spcAft>
              <a:buClr>
                <a:schemeClr val="lt2"/>
              </a:buClr>
              <a:buSzPts val="3375"/>
              <a:buFont typeface="Times"/>
              <a:buNone/>
              <a:defRPr b="1" sz="3375">
                <a:solidFill>
                  <a:schemeClr val="lt2"/>
                </a:solidFill>
              </a:defRPr>
            </a:lvl1pPr>
            <a:lvl2pPr indent="-393700" lvl="1" marL="914400" rtl="0" algn="l">
              <a:lnSpc>
                <a:spcPct val="100000"/>
              </a:lnSpc>
              <a:spcBef>
                <a:spcPts val="520"/>
              </a:spcBef>
              <a:spcAft>
                <a:spcPts val="0"/>
              </a:spcAft>
              <a:buSzPts val="26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Title / Content">
  <p:cSld name="2_Slide Title / Content">
    <p:spTree>
      <p:nvGrpSpPr>
        <p:cNvPr id="83" name="Shape 83"/>
        <p:cNvGrpSpPr/>
        <p:nvPr/>
      </p:nvGrpSpPr>
      <p:grpSpPr>
        <a:xfrm>
          <a:off x="0" y="0"/>
          <a:ext cx="0" cy="0"/>
          <a:chOff x="0" y="0"/>
          <a:chExt cx="0" cy="0"/>
        </a:xfrm>
      </p:grpSpPr>
      <p:sp>
        <p:nvSpPr>
          <p:cNvPr id="84" name="Google Shape;84;p14"/>
          <p:cNvSpPr txBox="1"/>
          <p:nvPr>
            <p:ph idx="1" type="body"/>
          </p:nvPr>
        </p:nvSpPr>
        <p:spPr>
          <a:xfrm>
            <a:off x="914400" y="1166804"/>
            <a:ext cx="10448400" cy="715500"/>
          </a:xfrm>
          <a:prstGeom prst="rect">
            <a:avLst/>
          </a:prstGeom>
          <a:solidFill>
            <a:schemeClr val="lt1">
              <a:alpha val="40000"/>
            </a:schemeClr>
          </a:solidFill>
          <a:ln>
            <a:noFill/>
          </a:ln>
        </p:spPr>
        <p:txBody>
          <a:bodyPr anchorCtr="0" anchor="t" bIns="0" lIns="0" spcFirstLastPara="1" rIns="274300" wrap="square" tIns="91425">
            <a:spAutoFit/>
          </a:bodyPr>
          <a:lstStyle>
            <a:lvl1pPr indent="-228600" lvl="0" marL="457200" marR="0" rtl="0" algn="l">
              <a:lnSpc>
                <a:spcPct val="100000"/>
              </a:lnSpc>
              <a:spcBef>
                <a:spcPts val="675"/>
              </a:spcBef>
              <a:spcAft>
                <a:spcPts val="0"/>
              </a:spcAft>
              <a:buClr>
                <a:schemeClr val="lt2"/>
              </a:buClr>
              <a:buSzPts val="3375"/>
              <a:buFont typeface="Times"/>
              <a:buNone/>
              <a:defRPr b="1" sz="3375">
                <a:solidFill>
                  <a:schemeClr val="lt2"/>
                </a:solidFill>
              </a:defRPr>
            </a:lvl1pPr>
            <a:lvl2pPr indent="-393700" lvl="1" marL="914400" rtl="0" algn="l">
              <a:lnSpc>
                <a:spcPct val="100000"/>
              </a:lnSpc>
              <a:spcBef>
                <a:spcPts val="520"/>
              </a:spcBef>
              <a:spcAft>
                <a:spcPts val="0"/>
              </a:spcAft>
              <a:buSzPts val="26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85" name="Google Shape;85;p14"/>
          <p:cNvSpPr txBox="1"/>
          <p:nvPr>
            <p:ph idx="2" type="body"/>
          </p:nvPr>
        </p:nvSpPr>
        <p:spPr>
          <a:xfrm>
            <a:off x="1602441" y="2438401"/>
            <a:ext cx="9760500" cy="3870600"/>
          </a:xfrm>
          <a:prstGeom prst="rect">
            <a:avLst/>
          </a:prstGeom>
          <a:solidFill>
            <a:schemeClr val="lt1">
              <a:alpha val="40000"/>
            </a:schemeClr>
          </a:solidFill>
          <a:ln>
            <a:noFill/>
          </a:ln>
        </p:spPr>
        <p:txBody>
          <a:bodyPr anchorCtr="0" anchor="t" bIns="91425" lIns="0" spcFirstLastPara="1" rIns="274300" wrap="square" tIns="182875">
            <a:noAutofit/>
          </a:bodyPr>
          <a:lstStyle>
            <a:lvl1pPr indent="-406400" lvl="0" marL="457200" rtl="0" algn="l">
              <a:lnSpc>
                <a:spcPct val="100000"/>
              </a:lnSpc>
              <a:spcBef>
                <a:spcPts val="563"/>
              </a:spcBef>
              <a:spcAft>
                <a:spcPts val="0"/>
              </a:spcAft>
              <a:buSzPts val="2800"/>
              <a:buChar char="●"/>
              <a:defRPr sz="2000"/>
            </a:lvl1pPr>
            <a:lvl2pPr indent="-393700" lvl="1" marL="914400" rtl="0" algn="l">
              <a:lnSpc>
                <a:spcPct val="100000"/>
              </a:lnSpc>
              <a:spcBef>
                <a:spcPts val="63"/>
              </a:spcBef>
              <a:spcAft>
                <a:spcPts val="0"/>
              </a:spcAft>
              <a:buSzPts val="2600"/>
              <a:buChar char="○"/>
              <a:defRPr sz="1750"/>
            </a:lvl2pPr>
            <a:lvl3pPr indent="-381000" lvl="2" marL="1371600" rtl="0" algn="l">
              <a:lnSpc>
                <a:spcPct val="100000"/>
              </a:lnSpc>
              <a:spcBef>
                <a:spcPts val="313"/>
              </a:spcBef>
              <a:spcAft>
                <a:spcPts val="0"/>
              </a:spcAft>
              <a:buSzPts val="2400"/>
              <a:buChar char="■"/>
              <a:defRPr sz="1625"/>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86" name="Google Shape;86;p14"/>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1pPr>
            <a:lvl2pPr indent="0" lvl="1"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2pPr>
            <a:lvl3pPr indent="0" lvl="2"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3pPr>
            <a:lvl4pPr indent="0" lvl="3"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4pPr>
            <a:lvl5pPr indent="0" lvl="4"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5pPr>
            <a:lvl6pPr indent="0" lvl="5"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6pPr>
            <a:lvl7pPr indent="0" lvl="6"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7pPr>
            <a:lvl8pPr indent="0" lvl="7"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8pPr>
            <a:lvl9pPr indent="0" lvl="8"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Title / Content">
  <p:cSld name="3_Slide Title / Content">
    <p:spTree>
      <p:nvGrpSpPr>
        <p:cNvPr id="87" name="Shape 87"/>
        <p:cNvGrpSpPr/>
        <p:nvPr/>
      </p:nvGrpSpPr>
      <p:grpSpPr>
        <a:xfrm>
          <a:off x="0" y="0"/>
          <a:ext cx="0" cy="0"/>
          <a:chOff x="0" y="0"/>
          <a:chExt cx="0" cy="0"/>
        </a:xfrm>
      </p:grpSpPr>
      <p:sp>
        <p:nvSpPr>
          <p:cNvPr id="88" name="Google Shape;88;p15"/>
          <p:cNvSpPr txBox="1"/>
          <p:nvPr>
            <p:ph idx="1" type="body"/>
          </p:nvPr>
        </p:nvSpPr>
        <p:spPr>
          <a:xfrm>
            <a:off x="914400" y="1166804"/>
            <a:ext cx="10448400" cy="715500"/>
          </a:xfrm>
          <a:prstGeom prst="rect">
            <a:avLst/>
          </a:prstGeom>
          <a:solidFill>
            <a:schemeClr val="lt1">
              <a:alpha val="40000"/>
            </a:schemeClr>
          </a:solidFill>
          <a:ln>
            <a:noFill/>
          </a:ln>
        </p:spPr>
        <p:txBody>
          <a:bodyPr anchorCtr="0" anchor="t" bIns="0" lIns="0" spcFirstLastPara="1" rIns="274300" wrap="square" tIns="91425">
            <a:spAutoFit/>
          </a:bodyPr>
          <a:lstStyle>
            <a:lvl1pPr indent="-228600" lvl="0" marL="457200" marR="0" rtl="0" algn="l">
              <a:lnSpc>
                <a:spcPct val="100000"/>
              </a:lnSpc>
              <a:spcBef>
                <a:spcPts val="675"/>
              </a:spcBef>
              <a:spcAft>
                <a:spcPts val="0"/>
              </a:spcAft>
              <a:buClr>
                <a:schemeClr val="lt2"/>
              </a:buClr>
              <a:buSzPts val="3375"/>
              <a:buFont typeface="Times"/>
              <a:buNone/>
              <a:defRPr b="1" sz="3375">
                <a:solidFill>
                  <a:schemeClr val="lt2"/>
                </a:solidFill>
              </a:defRPr>
            </a:lvl1pPr>
            <a:lvl2pPr indent="-393700" lvl="1" marL="914400" rtl="0" algn="l">
              <a:lnSpc>
                <a:spcPct val="100000"/>
              </a:lnSpc>
              <a:spcBef>
                <a:spcPts val="520"/>
              </a:spcBef>
              <a:spcAft>
                <a:spcPts val="0"/>
              </a:spcAft>
              <a:buSzPts val="26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89" name="Google Shape;89;p15"/>
          <p:cNvSpPr txBox="1"/>
          <p:nvPr>
            <p:ph idx="2" type="body"/>
          </p:nvPr>
        </p:nvSpPr>
        <p:spPr>
          <a:xfrm>
            <a:off x="1602441" y="2438401"/>
            <a:ext cx="9760500" cy="3870600"/>
          </a:xfrm>
          <a:prstGeom prst="rect">
            <a:avLst/>
          </a:prstGeom>
          <a:solidFill>
            <a:schemeClr val="lt1">
              <a:alpha val="40000"/>
            </a:schemeClr>
          </a:solidFill>
          <a:ln>
            <a:noFill/>
          </a:ln>
        </p:spPr>
        <p:txBody>
          <a:bodyPr anchorCtr="0" anchor="t" bIns="91425" lIns="0" spcFirstLastPara="1" rIns="274300" wrap="square" tIns="182875">
            <a:noAutofit/>
          </a:bodyPr>
          <a:lstStyle>
            <a:lvl1pPr indent="-406400" lvl="0" marL="457200" rtl="0" algn="l">
              <a:lnSpc>
                <a:spcPct val="100000"/>
              </a:lnSpc>
              <a:spcBef>
                <a:spcPts val="563"/>
              </a:spcBef>
              <a:spcAft>
                <a:spcPts val="0"/>
              </a:spcAft>
              <a:buSzPts val="2800"/>
              <a:buChar char="●"/>
              <a:defRPr sz="2000"/>
            </a:lvl1pPr>
            <a:lvl2pPr indent="-393700" lvl="1" marL="914400" rtl="0" algn="l">
              <a:lnSpc>
                <a:spcPct val="100000"/>
              </a:lnSpc>
              <a:spcBef>
                <a:spcPts val="63"/>
              </a:spcBef>
              <a:spcAft>
                <a:spcPts val="0"/>
              </a:spcAft>
              <a:buSzPts val="2600"/>
              <a:buChar char="○"/>
              <a:defRPr sz="1750"/>
            </a:lvl2pPr>
            <a:lvl3pPr indent="-381000" lvl="2" marL="1371600" rtl="0" algn="l">
              <a:lnSpc>
                <a:spcPct val="100000"/>
              </a:lnSpc>
              <a:spcBef>
                <a:spcPts val="313"/>
              </a:spcBef>
              <a:spcAft>
                <a:spcPts val="0"/>
              </a:spcAft>
              <a:buSzPts val="2400"/>
              <a:buChar char="■"/>
              <a:defRPr sz="1625"/>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90" name="Google Shape;90;p15"/>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1pPr>
            <a:lvl2pPr indent="0" lvl="1"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2pPr>
            <a:lvl3pPr indent="0" lvl="2"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3pPr>
            <a:lvl4pPr indent="0" lvl="3"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4pPr>
            <a:lvl5pPr indent="0" lvl="4"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5pPr>
            <a:lvl6pPr indent="0" lvl="5"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6pPr>
            <a:lvl7pPr indent="0" lvl="6"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7pPr>
            <a:lvl8pPr indent="0" lvl="7"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8pPr>
            <a:lvl9pPr indent="0" lvl="8"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Title / Content">
  <p:cSld name="4_Slide Title / Content">
    <p:spTree>
      <p:nvGrpSpPr>
        <p:cNvPr id="91" name="Shape 91"/>
        <p:cNvGrpSpPr/>
        <p:nvPr/>
      </p:nvGrpSpPr>
      <p:grpSpPr>
        <a:xfrm>
          <a:off x="0" y="0"/>
          <a:ext cx="0" cy="0"/>
          <a:chOff x="0" y="0"/>
          <a:chExt cx="0" cy="0"/>
        </a:xfrm>
      </p:grpSpPr>
      <p:sp>
        <p:nvSpPr>
          <p:cNvPr id="92" name="Google Shape;92;p16"/>
          <p:cNvSpPr txBox="1"/>
          <p:nvPr>
            <p:ph idx="1" type="body"/>
          </p:nvPr>
        </p:nvSpPr>
        <p:spPr>
          <a:xfrm>
            <a:off x="914400" y="1166804"/>
            <a:ext cx="10448400" cy="715500"/>
          </a:xfrm>
          <a:prstGeom prst="rect">
            <a:avLst/>
          </a:prstGeom>
          <a:solidFill>
            <a:schemeClr val="lt1">
              <a:alpha val="40000"/>
            </a:schemeClr>
          </a:solidFill>
          <a:ln>
            <a:noFill/>
          </a:ln>
        </p:spPr>
        <p:txBody>
          <a:bodyPr anchorCtr="0" anchor="t" bIns="0" lIns="0" spcFirstLastPara="1" rIns="274300" wrap="square" tIns="91425">
            <a:spAutoFit/>
          </a:bodyPr>
          <a:lstStyle>
            <a:lvl1pPr indent="-228600" lvl="0" marL="457200" marR="0" rtl="0" algn="l">
              <a:lnSpc>
                <a:spcPct val="100000"/>
              </a:lnSpc>
              <a:spcBef>
                <a:spcPts val="675"/>
              </a:spcBef>
              <a:spcAft>
                <a:spcPts val="0"/>
              </a:spcAft>
              <a:buClr>
                <a:schemeClr val="lt2"/>
              </a:buClr>
              <a:buSzPts val="3375"/>
              <a:buFont typeface="Times"/>
              <a:buNone/>
              <a:defRPr b="1" sz="3375">
                <a:solidFill>
                  <a:schemeClr val="lt2"/>
                </a:solidFill>
              </a:defRPr>
            </a:lvl1pPr>
            <a:lvl2pPr indent="-393700" lvl="1" marL="914400" rtl="0" algn="l">
              <a:lnSpc>
                <a:spcPct val="100000"/>
              </a:lnSpc>
              <a:spcBef>
                <a:spcPts val="520"/>
              </a:spcBef>
              <a:spcAft>
                <a:spcPts val="0"/>
              </a:spcAft>
              <a:buSzPts val="26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93" name="Google Shape;93;p16"/>
          <p:cNvSpPr txBox="1"/>
          <p:nvPr>
            <p:ph idx="2" type="body"/>
          </p:nvPr>
        </p:nvSpPr>
        <p:spPr>
          <a:xfrm>
            <a:off x="1602441" y="2438401"/>
            <a:ext cx="9760500" cy="3870600"/>
          </a:xfrm>
          <a:prstGeom prst="rect">
            <a:avLst/>
          </a:prstGeom>
          <a:solidFill>
            <a:schemeClr val="lt1">
              <a:alpha val="40000"/>
            </a:schemeClr>
          </a:solidFill>
          <a:ln>
            <a:noFill/>
          </a:ln>
        </p:spPr>
        <p:txBody>
          <a:bodyPr anchorCtr="0" anchor="t" bIns="91425" lIns="0" spcFirstLastPara="1" rIns="274300" wrap="square" tIns="182875">
            <a:noAutofit/>
          </a:bodyPr>
          <a:lstStyle>
            <a:lvl1pPr indent="-406400" lvl="0" marL="457200" rtl="0" algn="l">
              <a:lnSpc>
                <a:spcPct val="100000"/>
              </a:lnSpc>
              <a:spcBef>
                <a:spcPts val="563"/>
              </a:spcBef>
              <a:spcAft>
                <a:spcPts val="0"/>
              </a:spcAft>
              <a:buSzPts val="2800"/>
              <a:buChar char="●"/>
              <a:defRPr sz="2000"/>
            </a:lvl1pPr>
            <a:lvl2pPr indent="-393700" lvl="1" marL="914400" rtl="0" algn="l">
              <a:lnSpc>
                <a:spcPct val="100000"/>
              </a:lnSpc>
              <a:spcBef>
                <a:spcPts val="63"/>
              </a:spcBef>
              <a:spcAft>
                <a:spcPts val="0"/>
              </a:spcAft>
              <a:buSzPts val="2600"/>
              <a:buChar char="○"/>
              <a:defRPr sz="1750"/>
            </a:lvl2pPr>
            <a:lvl3pPr indent="-381000" lvl="2" marL="1371600" rtl="0" algn="l">
              <a:lnSpc>
                <a:spcPct val="100000"/>
              </a:lnSpc>
              <a:spcBef>
                <a:spcPts val="313"/>
              </a:spcBef>
              <a:spcAft>
                <a:spcPts val="0"/>
              </a:spcAft>
              <a:buSzPts val="2400"/>
              <a:buChar char="■"/>
              <a:defRPr sz="1625"/>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94" name="Google Shape;94;p16"/>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1pPr>
            <a:lvl2pPr indent="0" lvl="1"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2pPr>
            <a:lvl3pPr indent="0" lvl="2"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3pPr>
            <a:lvl4pPr indent="0" lvl="3"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4pPr>
            <a:lvl5pPr indent="0" lvl="4"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5pPr>
            <a:lvl6pPr indent="0" lvl="5"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6pPr>
            <a:lvl7pPr indent="0" lvl="6"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7pPr>
            <a:lvl8pPr indent="0" lvl="7"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8pPr>
            <a:lvl9pPr indent="0" lvl="8"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Title / Content">
  <p:cSld name="5_Slide Title / Content">
    <p:spTree>
      <p:nvGrpSpPr>
        <p:cNvPr id="95" name="Shape 95"/>
        <p:cNvGrpSpPr/>
        <p:nvPr/>
      </p:nvGrpSpPr>
      <p:grpSpPr>
        <a:xfrm>
          <a:off x="0" y="0"/>
          <a:ext cx="0" cy="0"/>
          <a:chOff x="0" y="0"/>
          <a:chExt cx="0" cy="0"/>
        </a:xfrm>
      </p:grpSpPr>
      <p:sp>
        <p:nvSpPr>
          <p:cNvPr id="96" name="Google Shape;96;p17"/>
          <p:cNvSpPr txBox="1"/>
          <p:nvPr>
            <p:ph idx="1" type="body"/>
          </p:nvPr>
        </p:nvSpPr>
        <p:spPr>
          <a:xfrm>
            <a:off x="914400" y="1166804"/>
            <a:ext cx="10448400" cy="715500"/>
          </a:xfrm>
          <a:prstGeom prst="rect">
            <a:avLst/>
          </a:prstGeom>
          <a:solidFill>
            <a:schemeClr val="lt1">
              <a:alpha val="40000"/>
            </a:schemeClr>
          </a:solidFill>
          <a:ln>
            <a:noFill/>
          </a:ln>
        </p:spPr>
        <p:txBody>
          <a:bodyPr anchorCtr="0" anchor="t" bIns="0" lIns="0" spcFirstLastPara="1" rIns="274300" wrap="square" tIns="91425">
            <a:spAutoFit/>
          </a:bodyPr>
          <a:lstStyle>
            <a:lvl1pPr indent="-228600" lvl="0" marL="457200" marR="0" rtl="0" algn="l">
              <a:lnSpc>
                <a:spcPct val="100000"/>
              </a:lnSpc>
              <a:spcBef>
                <a:spcPts val="675"/>
              </a:spcBef>
              <a:spcAft>
                <a:spcPts val="0"/>
              </a:spcAft>
              <a:buClr>
                <a:schemeClr val="lt2"/>
              </a:buClr>
              <a:buSzPts val="3375"/>
              <a:buFont typeface="Times"/>
              <a:buNone/>
              <a:defRPr b="1" sz="3375">
                <a:solidFill>
                  <a:schemeClr val="lt2"/>
                </a:solidFill>
              </a:defRPr>
            </a:lvl1pPr>
            <a:lvl2pPr indent="-393700" lvl="1" marL="914400" rtl="0" algn="l">
              <a:lnSpc>
                <a:spcPct val="100000"/>
              </a:lnSpc>
              <a:spcBef>
                <a:spcPts val="520"/>
              </a:spcBef>
              <a:spcAft>
                <a:spcPts val="0"/>
              </a:spcAft>
              <a:buSzPts val="26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97" name="Google Shape;97;p17"/>
          <p:cNvSpPr txBox="1"/>
          <p:nvPr>
            <p:ph idx="2" type="body"/>
          </p:nvPr>
        </p:nvSpPr>
        <p:spPr>
          <a:xfrm>
            <a:off x="1602441" y="2438401"/>
            <a:ext cx="9760500" cy="3870600"/>
          </a:xfrm>
          <a:prstGeom prst="rect">
            <a:avLst/>
          </a:prstGeom>
          <a:solidFill>
            <a:schemeClr val="lt1">
              <a:alpha val="40000"/>
            </a:schemeClr>
          </a:solidFill>
          <a:ln>
            <a:noFill/>
          </a:ln>
        </p:spPr>
        <p:txBody>
          <a:bodyPr anchorCtr="0" anchor="t" bIns="91425" lIns="0" spcFirstLastPara="1" rIns="274300" wrap="square" tIns="182875">
            <a:noAutofit/>
          </a:bodyPr>
          <a:lstStyle>
            <a:lvl1pPr indent="-406400" lvl="0" marL="457200" rtl="0" algn="l">
              <a:lnSpc>
                <a:spcPct val="100000"/>
              </a:lnSpc>
              <a:spcBef>
                <a:spcPts val="563"/>
              </a:spcBef>
              <a:spcAft>
                <a:spcPts val="0"/>
              </a:spcAft>
              <a:buSzPts val="2800"/>
              <a:buChar char="●"/>
              <a:defRPr sz="2000"/>
            </a:lvl1pPr>
            <a:lvl2pPr indent="-393700" lvl="1" marL="914400" rtl="0" algn="l">
              <a:lnSpc>
                <a:spcPct val="100000"/>
              </a:lnSpc>
              <a:spcBef>
                <a:spcPts val="63"/>
              </a:spcBef>
              <a:spcAft>
                <a:spcPts val="0"/>
              </a:spcAft>
              <a:buSzPts val="2600"/>
              <a:buChar char="○"/>
              <a:defRPr sz="1750"/>
            </a:lvl2pPr>
            <a:lvl3pPr indent="-381000" lvl="2" marL="1371600" rtl="0" algn="l">
              <a:lnSpc>
                <a:spcPct val="100000"/>
              </a:lnSpc>
              <a:spcBef>
                <a:spcPts val="313"/>
              </a:spcBef>
              <a:spcAft>
                <a:spcPts val="0"/>
              </a:spcAft>
              <a:buSzPts val="2400"/>
              <a:buChar char="■"/>
              <a:defRPr sz="1625"/>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98" name="Google Shape;98;p17"/>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1pPr>
            <a:lvl2pPr indent="0" lvl="1"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2pPr>
            <a:lvl3pPr indent="0" lvl="2"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3pPr>
            <a:lvl4pPr indent="0" lvl="3"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4pPr>
            <a:lvl5pPr indent="0" lvl="4"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5pPr>
            <a:lvl6pPr indent="0" lvl="5"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6pPr>
            <a:lvl7pPr indent="0" lvl="6"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7pPr>
            <a:lvl8pPr indent="0" lvl="7"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8pPr>
            <a:lvl9pPr indent="0" lvl="8" marL="0" rtl="0" algn="r">
              <a:lnSpc>
                <a:spcPct val="100000"/>
              </a:lnSpc>
              <a:spcBef>
                <a:spcPts val="0"/>
              </a:spcBef>
              <a:spcAft>
                <a:spcPts val="0"/>
              </a:spcAft>
              <a:buSzPts val="750"/>
              <a:buNone/>
              <a:defRPr b="0" i="0" sz="75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Title / Subtitle / Content / Image">
  <p:cSld name="1_Slide Title / Subtitle / Content / Image">
    <p:spTree>
      <p:nvGrpSpPr>
        <p:cNvPr id="99" name="Shape 99"/>
        <p:cNvGrpSpPr/>
        <p:nvPr/>
      </p:nvGrpSpPr>
      <p:grpSpPr>
        <a:xfrm>
          <a:off x="0" y="0"/>
          <a:ext cx="0" cy="0"/>
          <a:chOff x="0" y="0"/>
          <a:chExt cx="0" cy="0"/>
        </a:xfrm>
      </p:grpSpPr>
      <p:sp>
        <p:nvSpPr>
          <p:cNvPr id="100" name="Google Shape;100;p18"/>
          <p:cNvSpPr/>
          <p:nvPr>
            <p:ph idx="2" type="pic"/>
          </p:nvPr>
        </p:nvSpPr>
        <p:spPr>
          <a:xfrm>
            <a:off x="6096000" y="0"/>
            <a:ext cx="6096000" cy="6858000"/>
          </a:xfrm>
          <a:prstGeom prst="rect">
            <a:avLst/>
          </a:prstGeom>
          <a:solidFill>
            <a:srgbClr val="F1F1FA"/>
          </a:solidFill>
          <a:ln>
            <a:noFill/>
          </a:ln>
        </p:spPr>
      </p:sp>
      <p:sp>
        <p:nvSpPr>
          <p:cNvPr id="101" name="Google Shape;101;p18"/>
          <p:cNvSpPr txBox="1"/>
          <p:nvPr>
            <p:ph idx="1" type="body"/>
          </p:nvPr>
        </p:nvSpPr>
        <p:spPr>
          <a:xfrm>
            <a:off x="914400" y="1220665"/>
            <a:ext cx="7023300" cy="715500"/>
          </a:xfrm>
          <a:prstGeom prst="rect">
            <a:avLst/>
          </a:prstGeom>
          <a:solidFill>
            <a:schemeClr val="lt1">
              <a:alpha val="74900"/>
            </a:schemeClr>
          </a:solidFill>
          <a:ln>
            <a:noFill/>
          </a:ln>
        </p:spPr>
        <p:txBody>
          <a:bodyPr anchorCtr="0" anchor="b" bIns="0" lIns="0" spcFirstLastPara="1" rIns="274300" wrap="square" tIns="91425">
            <a:spAutoFit/>
          </a:bodyPr>
          <a:lstStyle>
            <a:lvl1pPr indent="-228600" lvl="0" marL="457200" marR="0" rtl="0" algn="l">
              <a:lnSpc>
                <a:spcPct val="100000"/>
              </a:lnSpc>
              <a:spcBef>
                <a:spcPts val="675"/>
              </a:spcBef>
              <a:spcAft>
                <a:spcPts val="0"/>
              </a:spcAft>
              <a:buClr>
                <a:schemeClr val="lt2"/>
              </a:buClr>
              <a:buSzPts val="3375"/>
              <a:buFont typeface="Times"/>
              <a:buNone/>
              <a:defRPr b="1" sz="3375">
                <a:solidFill>
                  <a:schemeClr val="lt2"/>
                </a:solidFill>
              </a:defRPr>
            </a:lvl1pPr>
            <a:lvl2pPr indent="-393700" lvl="1" marL="914400" rtl="0" algn="l">
              <a:lnSpc>
                <a:spcPct val="100000"/>
              </a:lnSpc>
              <a:spcBef>
                <a:spcPts val="520"/>
              </a:spcBef>
              <a:spcAft>
                <a:spcPts val="0"/>
              </a:spcAft>
              <a:buSzPts val="26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102" name="Google Shape;102;p18"/>
          <p:cNvSpPr txBox="1"/>
          <p:nvPr>
            <p:ph idx="3" type="body"/>
          </p:nvPr>
        </p:nvSpPr>
        <p:spPr>
          <a:xfrm>
            <a:off x="914400" y="1936246"/>
            <a:ext cx="7023300" cy="899100"/>
          </a:xfrm>
          <a:prstGeom prst="rect">
            <a:avLst/>
          </a:prstGeom>
          <a:solidFill>
            <a:schemeClr val="lt1">
              <a:alpha val="74900"/>
            </a:schemeClr>
          </a:solidFill>
          <a:ln>
            <a:noFill/>
          </a:ln>
        </p:spPr>
        <p:txBody>
          <a:bodyPr anchorCtr="0" anchor="t" bIns="0" lIns="0" spcFirstLastPara="1" rIns="274300" wrap="square" tIns="182875">
            <a:noAutofit/>
          </a:bodyPr>
          <a:lstStyle>
            <a:lvl1pPr indent="-228600" lvl="0" marL="457200" marR="0" rtl="0" algn="l">
              <a:lnSpc>
                <a:spcPct val="100000"/>
              </a:lnSpc>
              <a:spcBef>
                <a:spcPts val="425"/>
              </a:spcBef>
              <a:spcAft>
                <a:spcPts val="0"/>
              </a:spcAft>
              <a:buClr>
                <a:schemeClr val="accent1"/>
              </a:buClr>
              <a:buSzPts val="2125"/>
              <a:buFont typeface="Noto Sans Symbols"/>
              <a:buNone/>
              <a:defRPr b="1" sz="2125">
                <a:solidFill>
                  <a:schemeClr val="accent2"/>
                </a:solidFill>
              </a:defRPr>
            </a:lvl1pPr>
            <a:lvl2pPr indent="-393700" lvl="1" marL="914400" rtl="0" algn="l">
              <a:lnSpc>
                <a:spcPct val="100000"/>
              </a:lnSpc>
              <a:spcBef>
                <a:spcPts val="520"/>
              </a:spcBef>
              <a:spcAft>
                <a:spcPts val="0"/>
              </a:spcAft>
              <a:buSzPts val="2600"/>
              <a:buChar char="○"/>
              <a:defRPr sz="2308">
                <a:solidFill>
                  <a:schemeClr val="accent2"/>
                </a:solidFill>
              </a:defRPr>
            </a:lvl2pPr>
            <a:lvl3pPr indent="-381000" lvl="2" marL="1371600" rtl="0" algn="l">
              <a:lnSpc>
                <a:spcPct val="100000"/>
              </a:lnSpc>
              <a:spcBef>
                <a:spcPts val="480"/>
              </a:spcBef>
              <a:spcAft>
                <a:spcPts val="0"/>
              </a:spcAft>
              <a:buSzPts val="2400"/>
              <a:buChar char="■"/>
              <a:defRPr sz="2308">
                <a:solidFill>
                  <a:schemeClr val="accent2"/>
                </a:solidFill>
              </a:defRPr>
            </a:lvl3pPr>
            <a:lvl4pPr indent="-355600" lvl="3" marL="1828800" rtl="0" algn="l">
              <a:lnSpc>
                <a:spcPct val="100000"/>
              </a:lnSpc>
              <a:spcBef>
                <a:spcPts val="400"/>
              </a:spcBef>
              <a:spcAft>
                <a:spcPts val="0"/>
              </a:spcAft>
              <a:buSzPts val="2000"/>
              <a:buChar char="●"/>
              <a:defRPr sz="2308">
                <a:solidFill>
                  <a:schemeClr val="accent2"/>
                </a:solidFill>
              </a:defRPr>
            </a:lvl4pPr>
            <a:lvl5pPr indent="-355600" lvl="4" marL="2286000" rtl="0" algn="l">
              <a:lnSpc>
                <a:spcPct val="100000"/>
              </a:lnSpc>
              <a:spcBef>
                <a:spcPts val="400"/>
              </a:spcBef>
              <a:spcAft>
                <a:spcPts val="0"/>
              </a:spcAft>
              <a:buSzPts val="2000"/>
              <a:buChar char="○"/>
              <a:defRPr sz="2308">
                <a:solidFill>
                  <a:schemeClr val="accent2"/>
                </a:solidFill>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103" name="Google Shape;103;p18"/>
          <p:cNvSpPr txBox="1"/>
          <p:nvPr>
            <p:ph idx="4" type="body"/>
          </p:nvPr>
        </p:nvSpPr>
        <p:spPr>
          <a:xfrm>
            <a:off x="914136" y="2835406"/>
            <a:ext cx="7023300" cy="3473700"/>
          </a:xfrm>
          <a:prstGeom prst="rect">
            <a:avLst/>
          </a:prstGeom>
          <a:solidFill>
            <a:schemeClr val="lt1">
              <a:alpha val="74900"/>
            </a:schemeClr>
          </a:solidFill>
          <a:ln>
            <a:noFill/>
          </a:ln>
        </p:spPr>
        <p:txBody>
          <a:bodyPr anchorCtr="0" anchor="t" bIns="91425" lIns="0" spcFirstLastPara="1" rIns="274300" wrap="square" tIns="45700">
            <a:noAutofit/>
          </a:bodyPr>
          <a:lstStyle>
            <a:lvl1pPr indent="-406400" lvl="0" marL="457200" rtl="0" algn="l">
              <a:lnSpc>
                <a:spcPct val="100000"/>
              </a:lnSpc>
              <a:spcBef>
                <a:spcPts val="563"/>
              </a:spcBef>
              <a:spcAft>
                <a:spcPts val="0"/>
              </a:spcAft>
              <a:buSzPts val="2800"/>
              <a:buChar char="●"/>
              <a:defRPr sz="2000"/>
            </a:lvl1pPr>
            <a:lvl2pPr indent="-393700" lvl="1" marL="914400" rtl="0" algn="l">
              <a:lnSpc>
                <a:spcPct val="100000"/>
              </a:lnSpc>
              <a:spcBef>
                <a:spcPts val="63"/>
              </a:spcBef>
              <a:spcAft>
                <a:spcPts val="0"/>
              </a:spcAft>
              <a:buSzPts val="2600"/>
              <a:buChar char="○"/>
              <a:defRPr sz="1750"/>
            </a:lvl2pPr>
            <a:lvl3pPr indent="-381000" lvl="2" marL="1371600" rtl="0" algn="l">
              <a:lnSpc>
                <a:spcPct val="100000"/>
              </a:lnSpc>
              <a:spcBef>
                <a:spcPts val="313"/>
              </a:spcBef>
              <a:spcAft>
                <a:spcPts val="0"/>
              </a:spcAft>
              <a:buSzPts val="2400"/>
              <a:buChar char="■"/>
              <a:defRPr sz="1625"/>
            </a:lvl3pPr>
            <a:lvl4pPr indent="-355600" lvl="3" marL="1828800" rtl="0" algn="l">
              <a:lnSpc>
                <a:spcPct val="100000"/>
              </a:lnSpc>
              <a:spcBef>
                <a:spcPts val="400"/>
              </a:spcBef>
              <a:spcAft>
                <a:spcPts val="0"/>
              </a:spcAft>
              <a:buSzPts val="2000"/>
              <a:buChar char="●"/>
              <a:defRPr sz="1500"/>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104" name="Google Shape;104;p18"/>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1pPr>
            <a:lvl2pPr indent="0" lvl="1"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2pPr>
            <a:lvl3pPr indent="0" lvl="2"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3pPr>
            <a:lvl4pPr indent="0" lvl="3"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4pPr>
            <a:lvl5pPr indent="0" lvl="4"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5pPr>
            <a:lvl6pPr indent="0" lvl="5"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6pPr>
            <a:lvl7pPr indent="0" lvl="6"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7pPr>
            <a:lvl8pPr indent="0" lvl="7"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8pPr>
            <a:lvl9pPr indent="0" lvl="8" marL="0" rtl="0" algn="r">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itle / Content">
  <p:cSld name="Slide Title / Content">
    <p:spTree>
      <p:nvGrpSpPr>
        <p:cNvPr id="105" name="Shape 105"/>
        <p:cNvGrpSpPr/>
        <p:nvPr/>
      </p:nvGrpSpPr>
      <p:grpSpPr>
        <a:xfrm>
          <a:off x="0" y="0"/>
          <a:ext cx="0" cy="0"/>
          <a:chOff x="0" y="0"/>
          <a:chExt cx="0" cy="0"/>
        </a:xfrm>
      </p:grpSpPr>
      <p:sp>
        <p:nvSpPr>
          <p:cNvPr id="106" name="Google Shape;106;p19"/>
          <p:cNvSpPr txBox="1"/>
          <p:nvPr>
            <p:ph idx="1" type="body"/>
          </p:nvPr>
        </p:nvSpPr>
        <p:spPr>
          <a:xfrm>
            <a:off x="914399" y="1166804"/>
            <a:ext cx="10448400" cy="769500"/>
          </a:xfrm>
          <a:prstGeom prst="rect">
            <a:avLst/>
          </a:prstGeom>
          <a:solidFill>
            <a:schemeClr val="lt1">
              <a:alpha val="40000"/>
            </a:schemeClr>
          </a:solidFill>
          <a:ln>
            <a:noFill/>
          </a:ln>
        </p:spPr>
        <p:txBody>
          <a:bodyPr anchorCtr="0" anchor="t" bIns="0" lIns="0" spcFirstLastPara="1" rIns="190475" wrap="square" tIns="63500">
            <a:spAutoFit/>
          </a:bodyPr>
          <a:lstStyle>
            <a:lvl1pPr indent="-228600" lvl="0" marL="457200" marR="0" rtl="0" algn="l">
              <a:lnSpc>
                <a:spcPct val="100000"/>
              </a:lnSpc>
              <a:spcBef>
                <a:spcPts val="800"/>
              </a:spcBef>
              <a:spcAft>
                <a:spcPts val="0"/>
              </a:spcAft>
              <a:buClr>
                <a:schemeClr val="dk2"/>
              </a:buClr>
              <a:buSzPts val="3800"/>
              <a:buFont typeface="Times"/>
              <a:buNone/>
              <a:defRPr b="1" sz="3800">
                <a:solidFill>
                  <a:schemeClr val="dk2"/>
                </a:solidFill>
              </a:defRPr>
            </a:lvl1pPr>
            <a:lvl2pPr indent="-311150" lvl="1" marL="914400" rtl="0" algn="l">
              <a:lnSpc>
                <a:spcPct val="120000"/>
              </a:lnSpc>
              <a:spcBef>
                <a:spcPts val="400"/>
              </a:spcBef>
              <a:spcAft>
                <a:spcPts val="0"/>
              </a:spcAft>
              <a:buSzPts val="1300"/>
              <a:buChar char="•"/>
              <a:defRPr/>
            </a:lvl2pPr>
            <a:lvl3pPr indent="-311150" lvl="2" marL="1371600" rtl="0" algn="l">
              <a:lnSpc>
                <a:spcPct val="120000"/>
              </a:lnSpc>
              <a:spcBef>
                <a:spcPts val="400"/>
              </a:spcBef>
              <a:spcAft>
                <a:spcPts val="0"/>
              </a:spcAft>
              <a:buSzPts val="1300"/>
              <a:buChar char="•"/>
              <a:defRPr/>
            </a:lvl3pPr>
            <a:lvl4pPr indent="-311150" lvl="3" marL="1828800" rtl="0" algn="l">
              <a:lnSpc>
                <a:spcPct val="120000"/>
              </a:lnSpc>
              <a:spcBef>
                <a:spcPts val="400"/>
              </a:spcBef>
              <a:spcAft>
                <a:spcPts val="0"/>
              </a:spcAft>
              <a:buSzPts val="1300"/>
              <a:buChar char="•"/>
              <a:defRPr/>
            </a:lvl4pPr>
            <a:lvl5pPr indent="-311150" lvl="4" marL="2286000" rtl="0" algn="l">
              <a:lnSpc>
                <a:spcPct val="120000"/>
              </a:lnSpc>
              <a:spcBef>
                <a:spcPts val="400"/>
              </a:spcBef>
              <a:spcAft>
                <a:spcPts val="0"/>
              </a:spcAft>
              <a:buSzPts val="1300"/>
              <a:buChar char="•"/>
              <a:defRPr/>
            </a:lvl5pPr>
            <a:lvl6pPr indent="-311150" lvl="5" marL="2743200" rtl="0" algn="l">
              <a:lnSpc>
                <a:spcPct val="90000"/>
              </a:lnSpc>
              <a:spcBef>
                <a:spcPts val="400"/>
              </a:spcBef>
              <a:spcAft>
                <a:spcPts val="0"/>
              </a:spcAft>
              <a:buClr>
                <a:schemeClr val="dk1"/>
              </a:buClr>
              <a:buSzPts val="1300"/>
              <a:buChar char="•"/>
              <a:defRPr/>
            </a:lvl6pPr>
            <a:lvl7pPr indent="-311150" lvl="6" marL="3200400" rtl="0" algn="l">
              <a:lnSpc>
                <a:spcPct val="90000"/>
              </a:lnSpc>
              <a:spcBef>
                <a:spcPts val="400"/>
              </a:spcBef>
              <a:spcAft>
                <a:spcPts val="0"/>
              </a:spcAft>
              <a:buClr>
                <a:schemeClr val="dk1"/>
              </a:buClr>
              <a:buSzPts val="1300"/>
              <a:buChar char="•"/>
              <a:defRPr/>
            </a:lvl7pPr>
            <a:lvl8pPr indent="-311150" lvl="7" marL="3657600" rtl="0" algn="l">
              <a:lnSpc>
                <a:spcPct val="90000"/>
              </a:lnSpc>
              <a:spcBef>
                <a:spcPts val="400"/>
              </a:spcBef>
              <a:spcAft>
                <a:spcPts val="0"/>
              </a:spcAft>
              <a:buClr>
                <a:schemeClr val="dk1"/>
              </a:buClr>
              <a:buSzPts val="1300"/>
              <a:buChar char="•"/>
              <a:defRPr/>
            </a:lvl8pPr>
            <a:lvl9pPr indent="-311150" lvl="8" marL="4114800" rtl="0" algn="l">
              <a:lnSpc>
                <a:spcPct val="90000"/>
              </a:lnSpc>
              <a:spcBef>
                <a:spcPts val="400"/>
              </a:spcBef>
              <a:spcAft>
                <a:spcPts val="0"/>
              </a:spcAft>
              <a:buClr>
                <a:schemeClr val="dk1"/>
              </a:buClr>
              <a:buSzPts val="1300"/>
              <a:buChar char="•"/>
              <a:defRPr/>
            </a:lvl9pPr>
          </a:lstStyle>
          <a:p/>
        </p:txBody>
      </p:sp>
      <p:sp>
        <p:nvSpPr>
          <p:cNvPr id="107" name="Google Shape;107;p19"/>
          <p:cNvSpPr txBox="1"/>
          <p:nvPr>
            <p:ph idx="2" type="body"/>
          </p:nvPr>
        </p:nvSpPr>
        <p:spPr>
          <a:xfrm>
            <a:off x="1602441" y="2438400"/>
            <a:ext cx="9760500" cy="3870600"/>
          </a:xfrm>
          <a:prstGeom prst="rect">
            <a:avLst/>
          </a:prstGeom>
          <a:solidFill>
            <a:schemeClr val="lt1">
              <a:alpha val="40000"/>
            </a:schemeClr>
          </a:solidFill>
          <a:ln>
            <a:noFill/>
          </a:ln>
        </p:spPr>
        <p:txBody>
          <a:bodyPr anchorCtr="0" anchor="t" bIns="63500" lIns="0" spcFirstLastPara="1" rIns="190475" wrap="square" tIns="127000">
            <a:noAutofit/>
          </a:bodyPr>
          <a:lstStyle>
            <a:lvl1pPr indent="-368300" lvl="0" marL="457200" rtl="0" algn="l">
              <a:lnSpc>
                <a:spcPct val="120000"/>
              </a:lnSpc>
              <a:spcBef>
                <a:spcPts val="600"/>
              </a:spcBef>
              <a:spcAft>
                <a:spcPts val="0"/>
              </a:spcAft>
              <a:buSzPts val="2200"/>
              <a:buChar char="•"/>
              <a:defRPr sz="2200"/>
            </a:lvl1pPr>
            <a:lvl2pPr indent="-349250" lvl="1" marL="914400" rtl="0" algn="l">
              <a:lnSpc>
                <a:spcPct val="120000"/>
              </a:lnSpc>
              <a:spcBef>
                <a:spcPts val="100"/>
              </a:spcBef>
              <a:spcAft>
                <a:spcPts val="0"/>
              </a:spcAft>
              <a:buSzPts val="1900"/>
              <a:buChar char="•"/>
              <a:defRPr sz="1900"/>
            </a:lvl2pPr>
            <a:lvl3pPr indent="-342900" lvl="2" marL="1371600" rtl="0" algn="l">
              <a:lnSpc>
                <a:spcPct val="120000"/>
              </a:lnSpc>
              <a:spcBef>
                <a:spcPts val="300"/>
              </a:spcBef>
              <a:spcAft>
                <a:spcPts val="0"/>
              </a:spcAft>
              <a:buSzPts val="1800"/>
              <a:buChar char="•"/>
              <a:defRPr sz="1800"/>
            </a:lvl3pPr>
            <a:lvl4pPr indent="-311150" lvl="3" marL="1828800" rtl="0" algn="l">
              <a:lnSpc>
                <a:spcPct val="120000"/>
              </a:lnSpc>
              <a:spcBef>
                <a:spcPts val="400"/>
              </a:spcBef>
              <a:spcAft>
                <a:spcPts val="0"/>
              </a:spcAft>
              <a:buSzPts val="1300"/>
              <a:buChar char="•"/>
              <a:defRPr/>
            </a:lvl4pPr>
            <a:lvl5pPr indent="-311150" lvl="4" marL="2286000" rtl="0" algn="l">
              <a:lnSpc>
                <a:spcPct val="120000"/>
              </a:lnSpc>
              <a:spcBef>
                <a:spcPts val="400"/>
              </a:spcBef>
              <a:spcAft>
                <a:spcPts val="0"/>
              </a:spcAft>
              <a:buSzPts val="1300"/>
              <a:buChar char="•"/>
              <a:defRPr/>
            </a:lvl5pPr>
            <a:lvl6pPr indent="-311150" lvl="5" marL="2743200" rtl="0" algn="l">
              <a:lnSpc>
                <a:spcPct val="90000"/>
              </a:lnSpc>
              <a:spcBef>
                <a:spcPts val="400"/>
              </a:spcBef>
              <a:spcAft>
                <a:spcPts val="0"/>
              </a:spcAft>
              <a:buClr>
                <a:schemeClr val="dk1"/>
              </a:buClr>
              <a:buSzPts val="1300"/>
              <a:buChar char="•"/>
              <a:defRPr/>
            </a:lvl6pPr>
            <a:lvl7pPr indent="-311150" lvl="6" marL="3200400" rtl="0" algn="l">
              <a:lnSpc>
                <a:spcPct val="90000"/>
              </a:lnSpc>
              <a:spcBef>
                <a:spcPts val="400"/>
              </a:spcBef>
              <a:spcAft>
                <a:spcPts val="0"/>
              </a:spcAft>
              <a:buClr>
                <a:schemeClr val="dk1"/>
              </a:buClr>
              <a:buSzPts val="1300"/>
              <a:buChar char="•"/>
              <a:defRPr/>
            </a:lvl7pPr>
            <a:lvl8pPr indent="-311150" lvl="7" marL="3657600" rtl="0" algn="l">
              <a:lnSpc>
                <a:spcPct val="90000"/>
              </a:lnSpc>
              <a:spcBef>
                <a:spcPts val="400"/>
              </a:spcBef>
              <a:spcAft>
                <a:spcPts val="0"/>
              </a:spcAft>
              <a:buClr>
                <a:schemeClr val="dk1"/>
              </a:buClr>
              <a:buSzPts val="1300"/>
              <a:buChar char="•"/>
              <a:defRPr/>
            </a:lvl8pPr>
            <a:lvl9pPr indent="-311150" lvl="8" marL="4114800" rtl="0" algn="l">
              <a:lnSpc>
                <a:spcPct val="90000"/>
              </a:lnSpc>
              <a:spcBef>
                <a:spcPts val="400"/>
              </a:spcBef>
              <a:spcAft>
                <a:spcPts val="0"/>
              </a:spcAft>
              <a:buClr>
                <a:schemeClr val="dk1"/>
              </a:buClr>
              <a:buSzPts val="1300"/>
              <a:buChar char="•"/>
              <a:defRPr/>
            </a:lvl9pPr>
          </a:lstStyle>
          <a:p/>
        </p:txBody>
      </p:sp>
      <p:sp>
        <p:nvSpPr>
          <p:cNvPr id="108" name="Google Shape;108;p19"/>
          <p:cNvSpPr txBox="1"/>
          <p:nvPr>
            <p:ph idx="12" type="sldNum"/>
          </p:nvPr>
        </p:nvSpPr>
        <p:spPr>
          <a:xfrm>
            <a:off x="381000" y="6308990"/>
            <a:ext cx="1221300" cy="365400"/>
          </a:xfrm>
          <a:prstGeom prst="rect">
            <a:avLst/>
          </a:prstGeom>
          <a:noFill/>
          <a:ln>
            <a:noFill/>
          </a:ln>
        </p:spPr>
        <p:txBody>
          <a:bodyPr anchorCtr="0" anchor="ctr" bIns="31725" lIns="63500" spcFirstLastPara="1" rIns="63500" wrap="square" tIns="3172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20"/>
          <p:cNvSpPr txBox="1"/>
          <p:nvPr>
            <p:ph type="title"/>
          </p:nvPr>
        </p:nvSpPr>
        <p:spPr>
          <a:xfrm>
            <a:off x="609600" y="1371600"/>
            <a:ext cx="10972800" cy="914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20"/>
          <p:cNvSpPr txBox="1"/>
          <p:nvPr>
            <p:ph idx="1" type="body"/>
          </p:nvPr>
        </p:nvSpPr>
        <p:spPr>
          <a:xfrm>
            <a:off x="609600" y="2362200"/>
            <a:ext cx="5384700" cy="38100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lt2"/>
              </a:buClr>
              <a:buSzPts val="2800"/>
              <a:buChar char="•"/>
              <a:defRPr sz="2800"/>
            </a:lvl1pPr>
            <a:lvl2pPr indent="-381000" lvl="1" marL="914400" rtl="0" algn="l">
              <a:lnSpc>
                <a:spcPct val="100000"/>
              </a:lnSpc>
              <a:spcBef>
                <a:spcPts val="480"/>
              </a:spcBef>
              <a:spcAft>
                <a:spcPts val="0"/>
              </a:spcAft>
              <a:buSzPts val="2400"/>
              <a:buChar char="•"/>
              <a:defRPr sz="2400"/>
            </a:lvl2pPr>
            <a:lvl3pPr indent="-355600" lvl="2" marL="1371600" rtl="0" algn="l">
              <a:lnSpc>
                <a:spcPct val="100000"/>
              </a:lnSpc>
              <a:spcBef>
                <a:spcPts val="400"/>
              </a:spcBef>
              <a:spcAft>
                <a:spcPts val="0"/>
              </a:spcAft>
              <a:buClr>
                <a:schemeClr val="lt2"/>
              </a:buClr>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Clr>
                <a:schemeClr val="lt2"/>
              </a:buClr>
              <a:buSzPts val="1800"/>
              <a:buChar char="•"/>
              <a:defRPr sz="1800"/>
            </a:lvl5pPr>
            <a:lvl6pPr indent="-342900" lvl="5" marL="2743200" rtl="0" algn="l">
              <a:lnSpc>
                <a:spcPct val="100000"/>
              </a:lnSpc>
              <a:spcBef>
                <a:spcPts val="360"/>
              </a:spcBef>
              <a:spcAft>
                <a:spcPts val="0"/>
              </a:spcAft>
              <a:buClr>
                <a:schemeClr val="lt2"/>
              </a:buClr>
              <a:buSzPts val="1800"/>
              <a:buChar char="•"/>
              <a:defRPr sz="1800"/>
            </a:lvl6pPr>
            <a:lvl7pPr indent="-342900" lvl="6" marL="3200400" rtl="0" algn="l">
              <a:lnSpc>
                <a:spcPct val="100000"/>
              </a:lnSpc>
              <a:spcBef>
                <a:spcPts val="360"/>
              </a:spcBef>
              <a:spcAft>
                <a:spcPts val="0"/>
              </a:spcAft>
              <a:buClr>
                <a:schemeClr val="lt2"/>
              </a:buClr>
              <a:buSzPts val="1800"/>
              <a:buChar char="•"/>
              <a:defRPr sz="1800"/>
            </a:lvl7pPr>
            <a:lvl8pPr indent="-342900" lvl="7" marL="3657600" rtl="0" algn="l">
              <a:lnSpc>
                <a:spcPct val="100000"/>
              </a:lnSpc>
              <a:spcBef>
                <a:spcPts val="360"/>
              </a:spcBef>
              <a:spcAft>
                <a:spcPts val="0"/>
              </a:spcAft>
              <a:buClr>
                <a:schemeClr val="lt2"/>
              </a:buClr>
              <a:buSzPts val="1800"/>
              <a:buChar char="•"/>
              <a:defRPr sz="1800"/>
            </a:lvl8pPr>
            <a:lvl9pPr indent="-342900" lvl="8" marL="4114800" rtl="0" algn="l">
              <a:lnSpc>
                <a:spcPct val="100000"/>
              </a:lnSpc>
              <a:spcBef>
                <a:spcPts val="360"/>
              </a:spcBef>
              <a:spcAft>
                <a:spcPts val="0"/>
              </a:spcAft>
              <a:buClr>
                <a:schemeClr val="lt2"/>
              </a:buClr>
              <a:buSzPts val="1800"/>
              <a:buChar char="•"/>
              <a:defRPr sz="1800"/>
            </a:lvl9pPr>
          </a:lstStyle>
          <a:p/>
        </p:txBody>
      </p:sp>
      <p:sp>
        <p:nvSpPr>
          <p:cNvPr id="112" name="Google Shape;112;p20"/>
          <p:cNvSpPr txBox="1"/>
          <p:nvPr>
            <p:ph idx="2" type="body"/>
          </p:nvPr>
        </p:nvSpPr>
        <p:spPr>
          <a:xfrm>
            <a:off x="6197600" y="2362200"/>
            <a:ext cx="5384700" cy="38100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lt2"/>
              </a:buClr>
              <a:buSzPts val="2800"/>
              <a:buChar char="•"/>
              <a:defRPr sz="2800"/>
            </a:lvl1pPr>
            <a:lvl2pPr indent="-381000" lvl="1" marL="914400" rtl="0" algn="l">
              <a:lnSpc>
                <a:spcPct val="100000"/>
              </a:lnSpc>
              <a:spcBef>
                <a:spcPts val="480"/>
              </a:spcBef>
              <a:spcAft>
                <a:spcPts val="0"/>
              </a:spcAft>
              <a:buSzPts val="2400"/>
              <a:buChar char="•"/>
              <a:defRPr sz="2400"/>
            </a:lvl2pPr>
            <a:lvl3pPr indent="-355600" lvl="2" marL="1371600" rtl="0" algn="l">
              <a:lnSpc>
                <a:spcPct val="100000"/>
              </a:lnSpc>
              <a:spcBef>
                <a:spcPts val="400"/>
              </a:spcBef>
              <a:spcAft>
                <a:spcPts val="0"/>
              </a:spcAft>
              <a:buClr>
                <a:schemeClr val="lt2"/>
              </a:buClr>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Clr>
                <a:schemeClr val="lt2"/>
              </a:buClr>
              <a:buSzPts val="1800"/>
              <a:buChar char="•"/>
              <a:defRPr sz="1800"/>
            </a:lvl5pPr>
            <a:lvl6pPr indent="-342900" lvl="5" marL="2743200" rtl="0" algn="l">
              <a:lnSpc>
                <a:spcPct val="100000"/>
              </a:lnSpc>
              <a:spcBef>
                <a:spcPts val="360"/>
              </a:spcBef>
              <a:spcAft>
                <a:spcPts val="0"/>
              </a:spcAft>
              <a:buClr>
                <a:schemeClr val="lt2"/>
              </a:buClr>
              <a:buSzPts val="1800"/>
              <a:buChar char="•"/>
              <a:defRPr sz="1800"/>
            </a:lvl6pPr>
            <a:lvl7pPr indent="-342900" lvl="6" marL="3200400" rtl="0" algn="l">
              <a:lnSpc>
                <a:spcPct val="100000"/>
              </a:lnSpc>
              <a:spcBef>
                <a:spcPts val="360"/>
              </a:spcBef>
              <a:spcAft>
                <a:spcPts val="0"/>
              </a:spcAft>
              <a:buClr>
                <a:schemeClr val="lt2"/>
              </a:buClr>
              <a:buSzPts val="1800"/>
              <a:buChar char="•"/>
              <a:defRPr sz="1800"/>
            </a:lvl7pPr>
            <a:lvl8pPr indent="-342900" lvl="7" marL="3657600" rtl="0" algn="l">
              <a:lnSpc>
                <a:spcPct val="100000"/>
              </a:lnSpc>
              <a:spcBef>
                <a:spcPts val="360"/>
              </a:spcBef>
              <a:spcAft>
                <a:spcPts val="0"/>
              </a:spcAft>
              <a:buClr>
                <a:schemeClr val="lt2"/>
              </a:buClr>
              <a:buSzPts val="1800"/>
              <a:buChar char="•"/>
              <a:defRPr sz="1800"/>
            </a:lvl8pPr>
            <a:lvl9pPr indent="-342900" lvl="8" marL="4114800" rtl="0" algn="l">
              <a:lnSpc>
                <a:spcPct val="100000"/>
              </a:lnSpc>
              <a:spcBef>
                <a:spcPts val="360"/>
              </a:spcBef>
              <a:spcAft>
                <a:spcPts val="0"/>
              </a:spcAft>
              <a:buClr>
                <a:schemeClr val="lt2"/>
              </a:buClr>
              <a:buSzPts val="1800"/>
              <a:buChar char="•"/>
              <a:defRPr sz="1800"/>
            </a:lvl9pPr>
          </a:lstStyle>
          <a:p/>
        </p:txBody>
      </p:sp>
      <p:sp>
        <p:nvSpPr>
          <p:cNvPr id="113" name="Google Shape;113;p20"/>
          <p:cNvSpPr txBox="1"/>
          <p:nvPr>
            <p:ph idx="10" type="dt"/>
          </p:nvPr>
        </p:nvSpPr>
        <p:spPr>
          <a:xfrm>
            <a:off x="914400" y="6248400"/>
            <a:ext cx="25401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0"/>
          <p:cNvSpPr txBox="1"/>
          <p:nvPr>
            <p:ph idx="11" type="ftr"/>
          </p:nvPr>
        </p:nvSpPr>
        <p:spPr>
          <a:xfrm>
            <a:off x="4165600" y="6248400"/>
            <a:ext cx="38607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20"/>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3"/>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 name="Google Shape;21;p3"/>
          <p:cNvGrpSpPr/>
          <p:nvPr/>
        </p:nvGrpSpPr>
        <p:grpSpPr>
          <a:xfrm>
            <a:off x="1107036" y="1588427"/>
            <a:ext cx="994316" cy="61102"/>
            <a:chOff x="4580561" y="2589004"/>
            <a:chExt cx="1064464" cy="25200"/>
          </a:xfrm>
        </p:grpSpPr>
        <p:sp>
          <p:nvSpPr>
            <p:cNvPr id="22" name="Google Shape;22;p3"/>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 name="Google Shape;24;p3"/>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p:txBody>
      </p:sp>
      <p:sp>
        <p:nvSpPr>
          <p:cNvPr id="25" name="Google Shape;25;p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1"/>
          <p:cNvSpPr txBox="1"/>
          <p:nvPr>
            <p:ph type="title"/>
          </p:nvPr>
        </p:nvSpPr>
        <p:spPr>
          <a:xfrm>
            <a:off x="609600" y="274637"/>
            <a:ext cx="10972800" cy="1143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500"/>
              <a:buNone/>
              <a:defRPr sz="3600"/>
            </a:lvl1pPr>
            <a:lvl2pPr lvl="1" rtl="0" algn="l">
              <a:lnSpc>
                <a:spcPct val="100000"/>
              </a:lnSpc>
              <a:spcBef>
                <a:spcPts val="0"/>
              </a:spcBef>
              <a:spcAft>
                <a:spcPts val="0"/>
              </a:spcAft>
              <a:buSzPts val="1500"/>
              <a:buNone/>
              <a:defRPr sz="3600"/>
            </a:lvl2pPr>
            <a:lvl3pPr lvl="2" rtl="0" algn="l">
              <a:lnSpc>
                <a:spcPct val="100000"/>
              </a:lnSpc>
              <a:spcBef>
                <a:spcPts val="0"/>
              </a:spcBef>
              <a:spcAft>
                <a:spcPts val="0"/>
              </a:spcAft>
              <a:buSzPts val="1500"/>
              <a:buNone/>
              <a:defRPr sz="3600"/>
            </a:lvl3pPr>
            <a:lvl4pPr lvl="3" rtl="0" algn="l">
              <a:lnSpc>
                <a:spcPct val="100000"/>
              </a:lnSpc>
              <a:spcBef>
                <a:spcPts val="0"/>
              </a:spcBef>
              <a:spcAft>
                <a:spcPts val="0"/>
              </a:spcAft>
              <a:buSzPts val="1500"/>
              <a:buNone/>
              <a:defRPr sz="3600"/>
            </a:lvl4pPr>
            <a:lvl5pPr lvl="4" rtl="0" algn="l">
              <a:lnSpc>
                <a:spcPct val="100000"/>
              </a:lnSpc>
              <a:spcBef>
                <a:spcPts val="0"/>
              </a:spcBef>
              <a:spcAft>
                <a:spcPts val="0"/>
              </a:spcAft>
              <a:buSzPts val="1500"/>
              <a:buNone/>
              <a:defRPr sz="3600"/>
            </a:lvl5pPr>
            <a:lvl6pPr lvl="5" rtl="0" algn="l">
              <a:lnSpc>
                <a:spcPct val="100000"/>
              </a:lnSpc>
              <a:spcBef>
                <a:spcPts val="0"/>
              </a:spcBef>
              <a:spcAft>
                <a:spcPts val="0"/>
              </a:spcAft>
              <a:buSzPts val="1500"/>
              <a:buNone/>
              <a:defRPr sz="3600"/>
            </a:lvl6pPr>
            <a:lvl7pPr lvl="6" rtl="0" algn="l">
              <a:lnSpc>
                <a:spcPct val="100000"/>
              </a:lnSpc>
              <a:spcBef>
                <a:spcPts val="0"/>
              </a:spcBef>
              <a:spcAft>
                <a:spcPts val="0"/>
              </a:spcAft>
              <a:buSzPts val="1500"/>
              <a:buNone/>
              <a:defRPr sz="3600"/>
            </a:lvl7pPr>
            <a:lvl8pPr lvl="7" rtl="0" algn="l">
              <a:lnSpc>
                <a:spcPct val="100000"/>
              </a:lnSpc>
              <a:spcBef>
                <a:spcPts val="0"/>
              </a:spcBef>
              <a:spcAft>
                <a:spcPts val="0"/>
              </a:spcAft>
              <a:buSzPts val="1500"/>
              <a:buNone/>
              <a:defRPr sz="3600"/>
            </a:lvl8pPr>
            <a:lvl9pPr lvl="8" rtl="0" algn="l">
              <a:lnSpc>
                <a:spcPct val="100000"/>
              </a:lnSpc>
              <a:spcBef>
                <a:spcPts val="0"/>
              </a:spcBef>
              <a:spcAft>
                <a:spcPts val="0"/>
              </a:spcAft>
              <a:buSzPts val="1500"/>
              <a:buNone/>
              <a:defRPr sz="3600"/>
            </a:lvl9pPr>
          </a:lstStyle>
          <a:p/>
        </p:txBody>
      </p:sp>
      <p:sp>
        <p:nvSpPr>
          <p:cNvPr id="118" name="Google Shape;118;p21"/>
          <p:cNvSpPr txBox="1"/>
          <p:nvPr>
            <p:ph idx="1" type="body"/>
          </p:nvPr>
        </p:nvSpPr>
        <p:spPr>
          <a:xfrm>
            <a:off x="609600" y="1600200"/>
            <a:ext cx="10972800" cy="49677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0"/>
              </a:spcBef>
              <a:spcAft>
                <a:spcPts val="0"/>
              </a:spcAft>
              <a:buClr>
                <a:schemeClr val="lt2"/>
              </a:buClr>
              <a:buSzPts val="2800"/>
              <a:buChar char="•"/>
              <a:defRPr/>
            </a:lvl1pPr>
            <a:lvl2pPr indent="-400050" lvl="1" marL="914400" rtl="0" algn="l">
              <a:lnSpc>
                <a:spcPct val="100000"/>
              </a:lnSpc>
              <a:spcBef>
                <a:spcPts val="0"/>
              </a:spcBef>
              <a:spcAft>
                <a:spcPts val="0"/>
              </a:spcAft>
              <a:buSzPts val="2700"/>
              <a:buChar char="•"/>
              <a:defRPr/>
            </a:lvl2pPr>
            <a:lvl3pPr indent="-381000" lvl="2" marL="1371600" rtl="0" algn="l">
              <a:lnSpc>
                <a:spcPct val="100000"/>
              </a:lnSpc>
              <a:spcBef>
                <a:spcPts val="0"/>
              </a:spcBef>
              <a:spcAft>
                <a:spcPts val="0"/>
              </a:spcAft>
              <a:buClr>
                <a:schemeClr val="lt2"/>
              </a:buClr>
              <a:buSzPts val="2400"/>
              <a:buChar char="•"/>
              <a:defRPr/>
            </a:lvl3pPr>
            <a:lvl4pPr indent="-355600" lvl="3" marL="1828800" rtl="0" algn="l">
              <a:lnSpc>
                <a:spcPct val="100000"/>
              </a:lnSpc>
              <a:spcBef>
                <a:spcPts val="0"/>
              </a:spcBef>
              <a:spcAft>
                <a:spcPts val="0"/>
              </a:spcAft>
              <a:buSzPts val="2000"/>
              <a:buChar char="•"/>
              <a:defRPr/>
            </a:lvl4pPr>
            <a:lvl5pPr indent="-349250" lvl="4" marL="2286000" rtl="0" algn="l">
              <a:lnSpc>
                <a:spcPct val="100000"/>
              </a:lnSpc>
              <a:spcBef>
                <a:spcPts val="0"/>
              </a:spcBef>
              <a:spcAft>
                <a:spcPts val="0"/>
              </a:spcAft>
              <a:buClr>
                <a:schemeClr val="lt2"/>
              </a:buClr>
              <a:buSzPts val="1900"/>
              <a:buChar char="•"/>
              <a:defRPr sz="1900"/>
            </a:lvl5pPr>
            <a:lvl6pPr indent="-349250" lvl="5" marL="2743200" rtl="0" algn="l">
              <a:lnSpc>
                <a:spcPct val="100000"/>
              </a:lnSpc>
              <a:spcBef>
                <a:spcPts val="0"/>
              </a:spcBef>
              <a:spcAft>
                <a:spcPts val="0"/>
              </a:spcAft>
              <a:buClr>
                <a:schemeClr val="lt2"/>
              </a:buClr>
              <a:buSzPts val="1900"/>
              <a:buChar char="•"/>
              <a:defRPr sz="1900"/>
            </a:lvl6pPr>
            <a:lvl7pPr indent="-349250" lvl="6" marL="3200400" rtl="0" algn="l">
              <a:lnSpc>
                <a:spcPct val="100000"/>
              </a:lnSpc>
              <a:spcBef>
                <a:spcPts val="0"/>
              </a:spcBef>
              <a:spcAft>
                <a:spcPts val="0"/>
              </a:spcAft>
              <a:buClr>
                <a:schemeClr val="lt2"/>
              </a:buClr>
              <a:buSzPts val="1900"/>
              <a:buChar char="•"/>
              <a:defRPr sz="1900"/>
            </a:lvl7pPr>
            <a:lvl8pPr indent="-349250" lvl="7" marL="3657600" rtl="0" algn="l">
              <a:lnSpc>
                <a:spcPct val="100000"/>
              </a:lnSpc>
              <a:spcBef>
                <a:spcPts val="0"/>
              </a:spcBef>
              <a:spcAft>
                <a:spcPts val="0"/>
              </a:spcAft>
              <a:buClr>
                <a:schemeClr val="lt2"/>
              </a:buClr>
              <a:buSzPts val="1900"/>
              <a:buChar char="•"/>
              <a:defRPr sz="1900"/>
            </a:lvl8pPr>
            <a:lvl9pPr indent="-349250" lvl="8" marL="4114800" rtl="0" algn="l">
              <a:lnSpc>
                <a:spcPct val="100000"/>
              </a:lnSpc>
              <a:spcBef>
                <a:spcPts val="0"/>
              </a:spcBef>
              <a:spcAft>
                <a:spcPts val="0"/>
              </a:spcAft>
              <a:buClr>
                <a:schemeClr val="lt2"/>
              </a:buClr>
              <a:buSzPts val="1900"/>
              <a:buChar char="•"/>
              <a:defRPr sz="1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itle / Content" type="tx">
  <p:cSld name="TITLE_AND_BODY">
    <p:spTree>
      <p:nvGrpSpPr>
        <p:cNvPr id="125" name="Shape 125"/>
        <p:cNvGrpSpPr/>
        <p:nvPr/>
      </p:nvGrpSpPr>
      <p:grpSpPr>
        <a:xfrm>
          <a:off x="0" y="0"/>
          <a:ext cx="0" cy="0"/>
          <a:chOff x="0" y="0"/>
          <a:chExt cx="0" cy="0"/>
        </a:xfrm>
      </p:grpSpPr>
      <p:sp>
        <p:nvSpPr>
          <p:cNvPr id="126" name="Google Shape;126;p23"/>
          <p:cNvSpPr txBox="1"/>
          <p:nvPr>
            <p:ph idx="1" type="body"/>
          </p:nvPr>
        </p:nvSpPr>
        <p:spPr>
          <a:xfrm>
            <a:off x="914398" y="1166804"/>
            <a:ext cx="10448400" cy="769500"/>
          </a:xfrm>
          <a:prstGeom prst="rect">
            <a:avLst/>
          </a:prstGeom>
          <a:solidFill>
            <a:srgbClr val="FFFFFF">
              <a:alpha val="40000"/>
            </a:srgbClr>
          </a:solid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rgbClr val="CC0B2A"/>
              </a:buClr>
              <a:buSzPts val="1500"/>
              <a:buNone/>
              <a:defRPr/>
            </a:lvl1pPr>
            <a:lvl2pPr indent="-323850" lvl="1" marL="914400" algn="l">
              <a:lnSpc>
                <a:spcPct val="100000"/>
              </a:lnSpc>
              <a:spcBef>
                <a:spcPts val="1100"/>
              </a:spcBef>
              <a:spcAft>
                <a:spcPts val="0"/>
              </a:spcAft>
              <a:buClr>
                <a:srgbClr val="CC0B2A"/>
              </a:buClr>
              <a:buSzPts val="1500"/>
              <a:buChar char="•"/>
              <a:defRPr/>
            </a:lvl2pPr>
            <a:lvl3pPr indent="-323850" lvl="2" marL="1371600" algn="l">
              <a:lnSpc>
                <a:spcPct val="100000"/>
              </a:lnSpc>
              <a:spcBef>
                <a:spcPts val="1100"/>
              </a:spcBef>
              <a:spcAft>
                <a:spcPts val="0"/>
              </a:spcAft>
              <a:buClr>
                <a:srgbClr val="CC0B2A"/>
              </a:buClr>
              <a:buSzPts val="1500"/>
              <a:buChar char="•"/>
              <a:defRPr/>
            </a:lvl3pPr>
            <a:lvl4pPr indent="-323850" lvl="3" marL="1828800" algn="l">
              <a:lnSpc>
                <a:spcPct val="100000"/>
              </a:lnSpc>
              <a:spcBef>
                <a:spcPts val="1100"/>
              </a:spcBef>
              <a:spcAft>
                <a:spcPts val="0"/>
              </a:spcAft>
              <a:buClr>
                <a:srgbClr val="CC0B2A"/>
              </a:buClr>
              <a:buSzPts val="1500"/>
              <a:buChar char="•"/>
              <a:defRPr/>
            </a:lvl4pPr>
            <a:lvl5pPr indent="-323850" lvl="4" marL="2286000" algn="l">
              <a:lnSpc>
                <a:spcPct val="100000"/>
              </a:lnSpc>
              <a:spcBef>
                <a:spcPts val="1100"/>
              </a:spcBef>
              <a:spcAft>
                <a:spcPts val="0"/>
              </a:spcAft>
              <a:buClr>
                <a:srgbClr val="CC0B2A"/>
              </a:buClr>
              <a:buSzPts val="1500"/>
              <a:buChar char="•"/>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27" name="Google Shape;127;p23"/>
          <p:cNvSpPr txBox="1"/>
          <p:nvPr>
            <p:ph idx="2" type="body"/>
          </p:nvPr>
        </p:nvSpPr>
        <p:spPr>
          <a:xfrm>
            <a:off x="1602440" y="2438399"/>
            <a:ext cx="9760500" cy="3870300"/>
          </a:xfrm>
          <a:prstGeom prst="rect">
            <a:avLst/>
          </a:prstGeom>
          <a:solidFill>
            <a:srgbClr val="FFFFFF">
              <a:alpha val="40000"/>
            </a:srgbClr>
          </a:solid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rgbClr val="CC0B2A"/>
              </a:buClr>
              <a:buSzPts val="1500"/>
              <a:buNone/>
              <a:defRPr/>
            </a:lvl1pPr>
            <a:lvl2pPr indent="-323850" lvl="1" marL="914400" algn="l">
              <a:lnSpc>
                <a:spcPct val="100000"/>
              </a:lnSpc>
              <a:spcBef>
                <a:spcPts val="1100"/>
              </a:spcBef>
              <a:spcAft>
                <a:spcPts val="0"/>
              </a:spcAft>
              <a:buClr>
                <a:srgbClr val="CC0B2A"/>
              </a:buClr>
              <a:buSzPts val="1500"/>
              <a:buChar char="•"/>
              <a:defRPr/>
            </a:lvl2pPr>
            <a:lvl3pPr indent="-323850" lvl="2" marL="1371600" algn="l">
              <a:lnSpc>
                <a:spcPct val="100000"/>
              </a:lnSpc>
              <a:spcBef>
                <a:spcPts val="1100"/>
              </a:spcBef>
              <a:spcAft>
                <a:spcPts val="0"/>
              </a:spcAft>
              <a:buClr>
                <a:srgbClr val="CC0B2A"/>
              </a:buClr>
              <a:buSzPts val="1500"/>
              <a:buChar char="•"/>
              <a:defRPr/>
            </a:lvl3pPr>
            <a:lvl4pPr indent="-323850" lvl="3" marL="1828800" algn="l">
              <a:lnSpc>
                <a:spcPct val="100000"/>
              </a:lnSpc>
              <a:spcBef>
                <a:spcPts val="1100"/>
              </a:spcBef>
              <a:spcAft>
                <a:spcPts val="0"/>
              </a:spcAft>
              <a:buClr>
                <a:srgbClr val="CC0B2A"/>
              </a:buClr>
              <a:buSzPts val="1500"/>
              <a:buChar char="•"/>
              <a:defRPr/>
            </a:lvl4pPr>
            <a:lvl5pPr indent="-323850" lvl="4" marL="2286000" algn="l">
              <a:lnSpc>
                <a:spcPct val="100000"/>
              </a:lnSpc>
              <a:spcBef>
                <a:spcPts val="1100"/>
              </a:spcBef>
              <a:spcAft>
                <a:spcPts val="0"/>
              </a:spcAft>
              <a:buClr>
                <a:srgbClr val="CC0B2A"/>
              </a:buClr>
              <a:buSzPts val="1500"/>
              <a:buChar char="•"/>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28" name="Google Shape;128;p23"/>
          <p:cNvSpPr txBox="1"/>
          <p:nvPr>
            <p:ph idx="12" type="sldNum"/>
          </p:nvPr>
        </p:nvSpPr>
        <p:spPr>
          <a:xfrm>
            <a:off x="381000" y="6360973"/>
            <a:ext cx="275100" cy="261300"/>
          </a:xfrm>
          <a:prstGeom prst="rect">
            <a:avLst/>
          </a:prstGeom>
          <a:noFill/>
          <a:ln>
            <a:noFill/>
          </a:ln>
        </p:spPr>
        <p:txBody>
          <a:bodyPr anchorCtr="0" anchor="ctr" bIns="38100" lIns="38100" spcFirstLastPara="1" rIns="38100" wrap="square" tIns="38100">
            <a:noAutofit/>
          </a:bodyPr>
          <a:lstStyle>
            <a:lvl1pPr indent="0" lvl="0"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29" name="Shape 129"/>
        <p:cNvGrpSpPr/>
        <p:nvPr/>
      </p:nvGrpSpPr>
      <p:grpSpPr>
        <a:xfrm>
          <a:off x="0" y="0"/>
          <a:ext cx="0" cy="0"/>
          <a:chOff x="0" y="0"/>
          <a:chExt cx="0" cy="0"/>
        </a:xfrm>
      </p:grpSpPr>
      <p:pic>
        <p:nvPicPr>
          <p:cNvPr id="130" name="Google Shape;130;p24"/>
          <p:cNvPicPr preferRelativeResize="0"/>
          <p:nvPr/>
        </p:nvPicPr>
        <p:blipFill rotWithShape="1">
          <a:blip r:embed="rId2">
            <a:alphaModFix/>
          </a:blip>
          <a:srcRect b="0" l="0" r="0" t="0"/>
          <a:stretch/>
        </p:blipFill>
        <p:spPr>
          <a:xfrm>
            <a:off x="380998" y="253691"/>
            <a:ext cx="2320638" cy="485910"/>
          </a:xfrm>
          <a:prstGeom prst="rect">
            <a:avLst/>
          </a:prstGeom>
          <a:noFill/>
          <a:ln>
            <a:noFill/>
          </a:ln>
        </p:spPr>
      </p:pic>
      <p:sp>
        <p:nvSpPr>
          <p:cNvPr id="131" name="Google Shape;131;p24"/>
          <p:cNvSpPr txBox="1"/>
          <p:nvPr>
            <p:ph type="title"/>
          </p:nvPr>
        </p:nvSpPr>
        <p:spPr>
          <a:xfrm>
            <a:off x="838729" y="1078177"/>
            <a:ext cx="10743600" cy="747600"/>
          </a:xfrm>
          <a:prstGeom prst="rect">
            <a:avLst/>
          </a:prstGeom>
          <a:noFill/>
          <a:ln>
            <a:noFill/>
          </a:ln>
        </p:spPr>
        <p:txBody>
          <a:bodyPr anchorCtr="0" anchor="b" bIns="38100" lIns="38100" spcFirstLastPara="1" rIns="38100" wrap="square" tIns="38100">
            <a:noAutofit/>
          </a:bodyPr>
          <a:lstStyle>
            <a:lvl1pPr lvl="0" algn="l">
              <a:lnSpc>
                <a:spcPct val="90000"/>
              </a:lnSpc>
              <a:spcBef>
                <a:spcPts val="0"/>
              </a:spcBef>
              <a:spcAft>
                <a:spcPts val="0"/>
              </a:spcAft>
              <a:buClr>
                <a:srgbClr val="CC0B2A"/>
              </a:buClr>
              <a:buSzPts val="1500"/>
              <a:buNone/>
              <a:defRPr/>
            </a:lvl1pPr>
            <a:lvl2pPr lvl="1" algn="l">
              <a:lnSpc>
                <a:spcPct val="90000"/>
              </a:lnSpc>
              <a:spcBef>
                <a:spcPts val="0"/>
              </a:spcBef>
              <a:spcAft>
                <a:spcPts val="0"/>
              </a:spcAft>
              <a:buClr>
                <a:srgbClr val="CC0B2A"/>
              </a:buClr>
              <a:buSzPts val="1500"/>
              <a:buNone/>
              <a:defRPr/>
            </a:lvl2pPr>
            <a:lvl3pPr lvl="2" algn="l">
              <a:lnSpc>
                <a:spcPct val="90000"/>
              </a:lnSpc>
              <a:spcBef>
                <a:spcPts val="0"/>
              </a:spcBef>
              <a:spcAft>
                <a:spcPts val="0"/>
              </a:spcAft>
              <a:buClr>
                <a:srgbClr val="CC0B2A"/>
              </a:buClr>
              <a:buSzPts val="1500"/>
              <a:buNone/>
              <a:defRPr/>
            </a:lvl3pPr>
            <a:lvl4pPr lvl="3" algn="l">
              <a:lnSpc>
                <a:spcPct val="90000"/>
              </a:lnSpc>
              <a:spcBef>
                <a:spcPts val="0"/>
              </a:spcBef>
              <a:spcAft>
                <a:spcPts val="0"/>
              </a:spcAft>
              <a:buClr>
                <a:srgbClr val="CC0B2A"/>
              </a:buClr>
              <a:buSzPts val="1500"/>
              <a:buNone/>
              <a:defRPr/>
            </a:lvl4pPr>
            <a:lvl5pPr lvl="4" algn="l">
              <a:lnSpc>
                <a:spcPct val="90000"/>
              </a:lnSpc>
              <a:spcBef>
                <a:spcPts val="0"/>
              </a:spcBef>
              <a:spcAft>
                <a:spcPts val="0"/>
              </a:spcAft>
              <a:buClr>
                <a:srgbClr val="CC0B2A"/>
              </a:buClr>
              <a:buSzPts val="1500"/>
              <a:buNone/>
              <a:defRPr/>
            </a:lvl5pPr>
            <a:lvl6pPr lvl="5" algn="l">
              <a:lnSpc>
                <a:spcPct val="90000"/>
              </a:lnSpc>
              <a:spcBef>
                <a:spcPts val="0"/>
              </a:spcBef>
              <a:spcAft>
                <a:spcPts val="0"/>
              </a:spcAft>
              <a:buClr>
                <a:srgbClr val="CC0B2A"/>
              </a:buClr>
              <a:buSzPts val="1500"/>
              <a:buNone/>
              <a:defRPr/>
            </a:lvl6pPr>
            <a:lvl7pPr lvl="6" algn="l">
              <a:lnSpc>
                <a:spcPct val="90000"/>
              </a:lnSpc>
              <a:spcBef>
                <a:spcPts val="0"/>
              </a:spcBef>
              <a:spcAft>
                <a:spcPts val="0"/>
              </a:spcAft>
              <a:buClr>
                <a:srgbClr val="CC0B2A"/>
              </a:buClr>
              <a:buSzPts val="1500"/>
              <a:buNone/>
              <a:defRPr/>
            </a:lvl7pPr>
            <a:lvl8pPr lvl="7" algn="l">
              <a:lnSpc>
                <a:spcPct val="90000"/>
              </a:lnSpc>
              <a:spcBef>
                <a:spcPts val="0"/>
              </a:spcBef>
              <a:spcAft>
                <a:spcPts val="0"/>
              </a:spcAft>
              <a:buClr>
                <a:srgbClr val="CC0B2A"/>
              </a:buClr>
              <a:buSzPts val="1500"/>
              <a:buNone/>
              <a:defRPr/>
            </a:lvl8pPr>
            <a:lvl9pPr lvl="8" algn="l">
              <a:lnSpc>
                <a:spcPct val="90000"/>
              </a:lnSpc>
              <a:spcBef>
                <a:spcPts val="0"/>
              </a:spcBef>
              <a:spcAft>
                <a:spcPts val="0"/>
              </a:spcAft>
              <a:buClr>
                <a:srgbClr val="CC0B2A"/>
              </a:buClr>
              <a:buSzPts val="1500"/>
              <a:buNone/>
              <a:defRPr/>
            </a:lvl9pPr>
          </a:lstStyle>
          <a:p/>
        </p:txBody>
      </p:sp>
      <p:sp>
        <p:nvSpPr>
          <p:cNvPr id="132" name="Google Shape;132;p24"/>
          <p:cNvSpPr txBox="1"/>
          <p:nvPr>
            <p:ph idx="1" type="body"/>
          </p:nvPr>
        </p:nvSpPr>
        <p:spPr>
          <a:xfrm>
            <a:off x="838199" y="1600202"/>
            <a:ext cx="5181600" cy="4576800"/>
          </a:xfrm>
          <a:prstGeom prst="rect">
            <a:avLst/>
          </a:prstGeom>
          <a:noFill/>
          <a:ln>
            <a:noFill/>
          </a:ln>
        </p:spPr>
        <p:txBody>
          <a:bodyPr anchorCtr="0" anchor="t" bIns="38100" lIns="38100" spcFirstLastPara="1" rIns="38100" wrap="square" tIns="38100">
            <a:noAutofit/>
          </a:bodyPr>
          <a:lstStyle>
            <a:lvl1pPr indent="-400050" lvl="0" marL="457200" algn="l">
              <a:lnSpc>
                <a:spcPct val="120000"/>
              </a:lnSpc>
              <a:spcBef>
                <a:spcPts val="1100"/>
              </a:spcBef>
              <a:spcAft>
                <a:spcPts val="0"/>
              </a:spcAft>
              <a:buClr>
                <a:srgbClr val="CC0B2A"/>
              </a:buClr>
              <a:buSzPts val="2700"/>
              <a:buFont typeface="Arial"/>
              <a:buChar char="•"/>
              <a:defRPr b="0" sz="2700">
                <a:solidFill>
                  <a:srgbClr val="000000"/>
                </a:solidFill>
              </a:defRPr>
            </a:lvl1pPr>
            <a:lvl2pPr indent="-400050" lvl="1" marL="914400" algn="l">
              <a:lnSpc>
                <a:spcPct val="120000"/>
              </a:lnSpc>
              <a:spcBef>
                <a:spcPts val="1100"/>
              </a:spcBef>
              <a:spcAft>
                <a:spcPts val="0"/>
              </a:spcAft>
              <a:buClr>
                <a:srgbClr val="CC0B2A"/>
              </a:buClr>
              <a:buSzPts val="2700"/>
              <a:buFont typeface="Arial"/>
              <a:buChar char="•"/>
              <a:defRPr b="0" sz="2700">
                <a:solidFill>
                  <a:srgbClr val="000000"/>
                </a:solidFill>
              </a:defRPr>
            </a:lvl2pPr>
            <a:lvl3pPr indent="-400050" lvl="2" marL="1371600" algn="l">
              <a:lnSpc>
                <a:spcPct val="120000"/>
              </a:lnSpc>
              <a:spcBef>
                <a:spcPts val="1100"/>
              </a:spcBef>
              <a:spcAft>
                <a:spcPts val="0"/>
              </a:spcAft>
              <a:buClr>
                <a:srgbClr val="CC0B2A"/>
              </a:buClr>
              <a:buSzPts val="2700"/>
              <a:buFont typeface="Arial"/>
              <a:buChar char="•"/>
              <a:defRPr b="0" sz="2700">
                <a:solidFill>
                  <a:srgbClr val="000000"/>
                </a:solidFill>
              </a:defRPr>
            </a:lvl3pPr>
            <a:lvl4pPr indent="-400050" lvl="3" marL="1828800" algn="l">
              <a:lnSpc>
                <a:spcPct val="120000"/>
              </a:lnSpc>
              <a:spcBef>
                <a:spcPts val="1100"/>
              </a:spcBef>
              <a:spcAft>
                <a:spcPts val="0"/>
              </a:spcAft>
              <a:buClr>
                <a:srgbClr val="CC0B2A"/>
              </a:buClr>
              <a:buSzPts val="2700"/>
              <a:buFont typeface="Arial"/>
              <a:buChar char="•"/>
              <a:defRPr b="0" sz="2700">
                <a:solidFill>
                  <a:srgbClr val="000000"/>
                </a:solidFill>
              </a:defRPr>
            </a:lvl4pPr>
            <a:lvl5pPr indent="-400050" lvl="4" marL="2286000" algn="l">
              <a:lnSpc>
                <a:spcPct val="120000"/>
              </a:lnSpc>
              <a:spcBef>
                <a:spcPts val="1100"/>
              </a:spcBef>
              <a:spcAft>
                <a:spcPts val="0"/>
              </a:spcAft>
              <a:buClr>
                <a:srgbClr val="CC0B2A"/>
              </a:buClr>
              <a:buSzPts val="2700"/>
              <a:buFont typeface="Arial"/>
              <a:buChar char="•"/>
              <a:defRPr b="0" sz="2700">
                <a:solidFill>
                  <a:srgbClr val="000000"/>
                </a:solidFill>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33" name="Google Shape;133;p24"/>
          <p:cNvSpPr txBox="1"/>
          <p:nvPr>
            <p:ph idx="2" type="body"/>
          </p:nvPr>
        </p:nvSpPr>
        <p:spPr>
          <a:xfrm>
            <a:off x="1" y="6634480"/>
            <a:ext cx="4846800" cy="223500"/>
          </a:xfrm>
          <a:prstGeom prst="rect">
            <a:avLst/>
          </a:prstGeom>
          <a:noFill/>
          <a:ln>
            <a:noFill/>
          </a:ln>
        </p:spPr>
        <p:txBody>
          <a:bodyPr anchorCtr="0" anchor="ctr" bIns="38100" lIns="38100" spcFirstLastPara="1" rIns="38100" wrap="square" tIns="38100">
            <a:noAutofit/>
          </a:bodyPr>
          <a:lstStyle>
            <a:lvl1pPr indent="-228600" lvl="0" marL="457200" algn="l">
              <a:lnSpc>
                <a:spcPct val="100000"/>
              </a:lnSpc>
              <a:spcBef>
                <a:spcPts val="1100"/>
              </a:spcBef>
              <a:spcAft>
                <a:spcPts val="0"/>
              </a:spcAft>
              <a:buClr>
                <a:srgbClr val="CC0B2A"/>
              </a:buClr>
              <a:buSzPts val="1500"/>
              <a:buNone/>
              <a:defRPr/>
            </a:lvl1pPr>
            <a:lvl2pPr indent="-323850" lvl="1" marL="914400" algn="l">
              <a:lnSpc>
                <a:spcPct val="100000"/>
              </a:lnSpc>
              <a:spcBef>
                <a:spcPts val="1100"/>
              </a:spcBef>
              <a:spcAft>
                <a:spcPts val="0"/>
              </a:spcAft>
              <a:buClr>
                <a:srgbClr val="CC0B2A"/>
              </a:buClr>
              <a:buSzPts val="1500"/>
              <a:buChar char="•"/>
              <a:defRPr/>
            </a:lvl2pPr>
            <a:lvl3pPr indent="-323850" lvl="2" marL="1371600" algn="l">
              <a:lnSpc>
                <a:spcPct val="100000"/>
              </a:lnSpc>
              <a:spcBef>
                <a:spcPts val="1100"/>
              </a:spcBef>
              <a:spcAft>
                <a:spcPts val="0"/>
              </a:spcAft>
              <a:buClr>
                <a:srgbClr val="CC0B2A"/>
              </a:buClr>
              <a:buSzPts val="1500"/>
              <a:buChar char="•"/>
              <a:defRPr/>
            </a:lvl3pPr>
            <a:lvl4pPr indent="-323850" lvl="3" marL="1828800" algn="l">
              <a:lnSpc>
                <a:spcPct val="100000"/>
              </a:lnSpc>
              <a:spcBef>
                <a:spcPts val="1100"/>
              </a:spcBef>
              <a:spcAft>
                <a:spcPts val="0"/>
              </a:spcAft>
              <a:buClr>
                <a:srgbClr val="CC0B2A"/>
              </a:buClr>
              <a:buSzPts val="1500"/>
              <a:buChar char="•"/>
              <a:defRPr/>
            </a:lvl4pPr>
            <a:lvl5pPr indent="-323850" lvl="4" marL="2286000" algn="l">
              <a:lnSpc>
                <a:spcPct val="100000"/>
              </a:lnSpc>
              <a:spcBef>
                <a:spcPts val="1100"/>
              </a:spcBef>
              <a:spcAft>
                <a:spcPts val="0"/>
              </a:spcAft>
              <a:buClr>
                <a:srgbClr val="CC0B2A"/>
              </a:buClr>
              <a:buSzPts val="1500"/>
              <a:buChar char="•"/>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34" name="Google Shape;134;p24"/>
          <p:cNvSpPr txBox="1"/>
          <p:nvPr>
            <p:ph idx="12" type="sldNum"/>
          </p:nvPr>
        </p:nvSpPr>
        <p:spPr>
          <a:xfrm>
            <a:off x="8737599" y="6173786"/>
            <a:ext cx="2844900" cy="365100"/>
          </a:xfrm>
          <a:prstGeom prst="rect">
            <a:avLst/>
          </a:prstGeom>
          <a:noFill/>
          <a:ln>
            <a:noFill/>
          </a:ln>
        </p:spPr>
        <p:txBody>
          <a:bodyPr anchorCtr="0" anchor="ctr" bIns="38100" lIns="38100" spcFirstLastPara="1" rIns="38100" wrap="square" tIns="38100">
            <a:noAutofit/>
          </a:bodyPr>
          <a:lstStyle>
            <a:lvl1pPr indent="0" lvl="0"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135" name="Shape 135"/>
        <p:cNvGrpSpPr/>
        <p:nvPr/>
      </p:nvGrpSpPr>
      <p:grpSpPr>
        <a:xfrm>
          <a:off x="0" y="0"/>
          <a:ext cx="0" cy="0"/>
          <a:chOff x="0" y="0"/>
          <a:chExt cx="0" cy="0"/>
        </a:xfrm>
      </p:grpSpPr>
      <p:sp>
        <p:nvSpPr>
          <p:cNvPr id="136" name="Google Shape;136;p25"/>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5"/>
          <p:cNvSpPr/>
          <p:nvPr/>
        </p:nvSpPr>
        <p:spPr>
          <a:xfrm>
            <a:off x="0" y="0"/>
            <a:ext cx="6111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5"/>
          <p:cNvSpPr txBox="1"/>
          <p:nvPr>
            <p:ph idx="1" type="body"/>
          </p:nvPr>
        </p:nvSpPr>
        <p:spPr>
          <a:xfrm>
            <a:off x="485000" y="739800"/>
            <a:ext cx="5141100" cy="5378400"/>
          </a:xfrm>
          <a:prstGeom prst="rect">
            <a:avLst/>
          </a:prstGeom>
          <a:noFill/>
          <a:ln>
            <a:noFill/>
          </a:ln>
        </p:spPr>
        <p:txBody>
          <a:bodyPr anchorCtr="0" anchor="ctr" bIns="0" lIns="0" spcFirstLastPara="1" rIns="0" wrap="square" tIns="0">
            <a:noAutofit/>
          </a:bodyPr>
          <a:lstStyle>
            <a:lvl1pPr indent="-228600" lvl="0" marL="457200" algn="l">
              <a:lnSpc>
                <a:spcPct val="115000"/>
              </a:lnSpc>
              <a:spcBef>
                <a:spcPts val="1100"/>
              </a:spcBef>
              <a:spcAft>
                <a:spcPts val="0"/>
              </a:spcAft>
              <a:buClr>
                <a:schemeClr val="lt1"/>
              </a:buClr>
              <a:buSzPts val="2700"/>
              <a:buNone/>
              <a:defRPr sz="2700">
                <a:solidFill>
                  <a:schemeClr val="lt1"/>
                </a:solidFill>
              </a:defRPr>
            </a:lvl1pPr>
            <a:lvl2pPr indent="-361950" lvl="1" marL="914400" algn="l">
              <a:lnSpc>
                <a:spcPct val="115000"/>
              </a:lnSpc>
              <a:spcBef>
                <a:spcPts val="2100"/>
              </a:spcBef>
              <a:spcAft>
                <a:spcPts val="0"/>
              </a:spcAft>
              <a:buClr>
                <a:schemeClr val="lt1"/>
              </a:buClr>
              <a:buSzPts val="2100"/>
              <a:buChar char="•"/>
              <a:defRPr sz="2100">
                <a:solidFill>
                  <a:schemeClr val="lt1"/>
                </a:solidFill>
              </a:defRPr>
            </a:lvl2pPr>
            <a:lvl3pPr indent="-361950" lvl="2" marL="1371600" algn="l">
              <a:lnSpc>
                <a:spcPct val="115000"/>
              </a:lnSpc>
              <a:spcBef>
                <a:spcPts val="2100"/>
              </a:spcBef>
              <a:spcAft>
                <a:spcPts val="0"/>
              </a:spcAft>
              <a:buClr>
                <a:schemeClr val="lt1"/>
              </a:buClr>
              <a:buSzPts val="2100"/>
              <a:buChar char="•"/>
              <a:defRPr sz="2100">
                <a:solidFill>
                  <a:schemeClr val="lt1"/>
                </a:solidFill>
              </a:defRPr>
            </a:lvl3pPr>
            <a:lvl4pPr indent="-361950" lvl="3" marL="1828800" algn="l">
              <a:lnSpc>
                <a:spcPct val="115000"/>
              </a:lnSpc>
              <a:spcBef>
                <a:spcPts val="2100"/>
              </a:spcBef>
              <a:spcAft>
                <a:spcPts val="0"/>
              </a:spcAft>
              <a:buClr>
                <a:schemeClr val="lt1"/>
              </a:buClr>
              <a:buSzPts val="2100"/>
              <a:buChar char="•"/>
              <a:defRPr sz="2100">
                <a:solidFill>
                  <a:schemeClr val="lt1"/>
                </a:solidFill>
              </a:defRPr>
            </a:lvl4pPr>
            <a:lvl5pPr indent="-361950" lvl="4" marL="2286000" algn="l">
              <a:lnSpc>
                <a:spcPct val="115000"/>
              </a:lnSpc>
              <a:spcBef>
                <a:spcPts val="2100"/>
              </a:spcBef>
              <a:spcAft>
                <a:spcPts val="0"/>
              </a:spcAft>
              <a:buClr>
                <a:schemeClr val="lt1"/>
              </a:buClr>
              <a:buSzPts val="2100"/>
              <a:buChar char="•"/>
              <a:defRPr sz="2100">
                <a:solidFill>
                  <a:schemeClr val="lt1"/>
                </a:solidFill>
              </a:defRPr>
            </a:lvl5pPr>
            <a:lvl6pPr indent="-361950" lvl="5" marL="2743200" algn="l">
              <a:lnSpc>
                <a:spcPct val="115000"/>
              </a:lnSpc>
              <a:spcBef>
                <a:spcPts val="2100"/>
              </a:spcBef>
              <a:spcAft>
                <a:spcPts val="0"/>
              </a:spcAft>
              <a:buClr>
                <a:schemeClr val="lt1"/>
              </a:buClr>
              <a:buSzPts val="2100"/>
              <a:buChar char="•"/>
              <a:defRPr sz="2100">
                <a:solidFill>
                  <a:schemeClr val="lt1"/>
                </a:solidFill>
              </a:defRPr>
            </a:lvl6pPr>
            <a:lvl7pPr indent="-361950" lvl="6" marL="3200400" algn="l">
              <a:lnSpc>
                <a:spcPct val="115000"/>
              </a:lnSpc>
              <a:spcBef>
                <a:spcPts val="2100"/>
              </a:spcBef>
              <a:spcAft>
                <a:spcPts val="0"/>
              </a:spcAft>
              <a:buClr>
                <a:schemeClr val="lt1"/>
              </a:buClr>
              <a:buSzPts val="2100"/>
              <a:buChar char="•"/>
              <a:defRPr sz="2100">
                <a:solidFill>
                  <a:schemeClr val="lt1"/>
                </a:solidFill>
              </a:defRPr>
            </a:lvl7pPr>
            <a:lvl8pPr indent="-361950" lvl="7" marL="3657600" algn="l">
              <a:lnSpc>
                <a:spcPct val="115000"/>
              </a:lnSpc>
              <a:spcBef>
                <a:spcPts val="2100"/>
              </a:spcBef>
              <a:spcAft>
                <a:spcPts val="0"/>
              </a:spcAft>
              <a:buClr>
                <a:schemeClr val="lt1"/>
              </a:buClr>
              <a:buSzPts val="2100"/>
              <a:buChar char="•"/>
              <a:defRPr sz="2100">
                <a:solidFill>
                  <a:schemeClr val="lt1"/>
                </a:solidFill>
              </a:defRPr>
            </a:lvl8pPr>
            <a:lvl9pPr indent="-361950" lvl="8" marL="4114800" algn="l">
              <a:lnSpc>
                <a:spcPct val="115000"/>
              </a:lnSpc>
              <a:spcBef>
                <a:spcPts val="2100"/>
              </a:spcBef>
              <a:spcAft>
                <a:spcPts val="2100"/>
              </a:spcAft>
              <a:buClr>
                <a:schemeClr val="lt1"/>
              </a:buClr>
              <a:buSzPts val="2100"/>
              <a:buChar char="•"/>
              <a:defRPr sz="2100">
                <a:solidFill>
                  <a:schemeClr val="lt1"/>
                </a:solidFill>
              </a:defRPr>
            </a:lvl9pPr>
          </a:lstStyle>
          <a:p/>
        </p:txBody>
      </p:sp>
      <p:sp>
        <p:nvSpPr>
          <p:cNvPr id="139" name="Google Shape;139;p25"/>
          <p:cNvSpPr txBox="1"/>
          <p:nvPr>
            <p:ph idx="2" type="body"/>
          </p:nvPr>
        </p:nvSpPr>
        <p:spPr>
          <a:xfrm>
            <a:off x="6596500" y="739800"/>
            <a:ext cx="5141100" cy="5378400"/>
          </a:xfrm>
          <a:prstGeom prst="rect">
            <a:avLst/>
          </a:prstGeom>
          <a:noFill/>
          <a:ln>
            <a:noFill/>
          </a:ln>
        </p:spPr>
        <p:txBody>
          <a:bodyPr anchorCtr="0" anchor="ctr" bIns="0" lIns="0" spcFirstLastPara="1" rIns="0" wrap="square" tIns="0">
            <a:noAutofit/>
          </a:bodyPr>
          <a:lstStyle>
            <a:lvl1pPr indent="-228600" lvl="0" marL="457200" algn="l">
              <a:lnSpc>
                <a:spcPct val="115000"/>
              </a:lnSpc>
              <a:spcBef>
                <a:spcPts val="1100"/>
              </a:spcBef>
              <a:spcAft>
                <a:spcPts val="0"/>
              </a:spcAft>
              <a:buClr>
                <a:schemeClr val="dk2"/>
              </a:buClr>
              <a:buSzPts val="2700"/>
              <a:buNone/>
              <a:defRPr sz="2700">
                <a:solidFill>
                  <a:schemeClr val="dk2"/>
                </a:solidFill>
              </a:defRPr>
            </a:lvl1pPr>
            <a:lvl2pPr indent="-361950" lvl="1" marL="914400" algn="l">
              <a:lnSpc>
                <a:spcPct val="115000"/>
              </a:lnSpc>
              <a:spcBef>
                <a:spcPts val="2100"/>
              </a:spcBef>
              <a:spcAft>
                <a:spcPts val="0"/>
              </a:spcAft>
              <a:buClr>
                <a:schemeClr val="dk2"/>
              </a:buClr>
              <a:buSzPts val="2100"/>
              <a:buChar char="•"/>
              <a:defRPr sz="2100">
                <a:solidFill>
                  <a:schemeClr val="dk2"/>
                </a:solidFill>
              </a:defRPr>
            </a:lvl2pPr>
            <a:lvl3pPr indent="-361950" lvl="2" marL="1371600" algn="l">
              <a:lnSpc>
                <a:spcPct val="115000"/>
              </a:lnSpc>
              <a:spcBef>
                <a:spcPts val="2100"/>
              </a:spcBef>
              <a:spcAft>
                <a:spcPts val="0"/>
              </a:spcAft>
              <a:buClr>
                <a:schemeClr val="dk2"/>
              </a:buClr>
              <a:buSzPts val="2100"/>
              <a:buChar char="•"/>
              <a:defRPr sz="2100">
                <a:solidFill>
                  <a:schemeClr val="dk2"/>
                </a:solidFill>
              </a:defRPr>
            </a:lvl3pPr>
            <a:lvl4pPr indent="-361950" lvl="3" marL="1828800" algn="l">
              <a:lnSpc>
                <a:spcPct val="115000"/>
              </a:lnSpc>
              <a:spcBef>
                <a:spcPts val="2100"/>
              </a:spcBef>
              <a:spcAft>
                <a:spcPts val="0"/>
              </a:spcAft>
              <a:buClr>
                <a:schemeClr val="dk2"/>
              </a:buClr>
              <a:buSzPts val="2100"/>
              <a:buChar char="•"/>
              <a:defRPr sz="2100">
                <a:solidFill>
                  <a:schemeClr val="dk2"/>
                </a:solidFill>
              </a:defRPr>
            </a:lvl4pPr>
            <a:lvl5pPr indent="-361950" lvl="4" marL="2286000" algn="l">
              <a:lnSpc>
                <a:spcPct val="115000"/>
              </a:lnSpc>
              <a:spcBef>
                <a:spcPts val="2100"/>
              </a:spcBef>
              <a:spcAft>
                <a:spcPts val="0"/>
              </a:spcAft>
              <a:buClr>
                <a:schemeClr val="dk2"/>
              </a:buClr>
              <a:buSzPts val="2100"/>
              <a:buChar char="•"/>
              <a:defRPr sz="2100">
                <a:solidFill>
                  <a:schemeClr val="dk2"/>
                </a:solidFill>
              </a:defRPr>
            </a:lvl5pPr>
            <a:lvl6pPr indent="-361950" lvl="5" marL="2743200" algn="l">
              <a:lnSpc>
                <a:spcPct val="115000"/>
              </a:lnSpc>
              <a:spcBef>
                <a:spcPts val="2100"/>
              </a:spcBef>
              <a:spcAft>
                <a:spcPts val="0"/>
              </a:spcAft>
              <a:buClr>
                <a:schemeClr val="dk2"/>
              </a:buClr>
              <a:buSzPts val="2100"/>
              <a:buChar char="•"/>
              <a:defRPr sz="2100">
                <a:solidFill>
                  <a:schemeClr val="dk2"/>
                </a:solidFill>
              </a:defRPr>
            </a:lvl6pPr>
            <a:lvl7pPr indent="-361950" lvl="6" marL="3200400" algn="l">
              <a:lnSpc>
                <a:spcPct val="115000"/>
              </a:lnSpc>
              <a:spcBef>
                <a:spcPts val="2100"/>
              </a:spcBef>
              <a:spcAft>
                <a:spcPts val="0"/>
              </a:spcAft>
              <a:buClr>
                <a:schemeClr val="dk2"/>
              </a:buClr>
              <a:buSzPts val="2100"/>
              <a:buChar char="•"/>
              <a:defRPr sz="2100">
                <a:solidFill>
                  <a:schemeClr val="dk2"/>
                </a:solidFill>
              </a:defRPr>
            </a:lvl7pPr>
            <a:lvl8pPr indent="-361950" lvl="7" marL="3657600" algn="l">
              <a:lnSpc>
                <a:spcPct val="115000"/>
              </a:lnSpc>
              <a:spcBef>
                <a:spcPts val="2100"/>
              </a:spcBef>
              <a:spcAft>
                <a:spcPts val="0"/>
              </a:spcAft>
              <a:buClr>
                <a:schemeClr val="dk2"/>
              </a:buClr>
              <a:buSzPts val="2100"/>
              <a:buChar char="•"/>
              <a:defRPr sz="2100">
                <a:solidFill>
                  <a:schemeClr val="dk2"/>
                </a:solidFill>
              </a:defRPr>
            </a:lvl8pPr>
            <a:lvl9pPr indent="-361950" lvl="8" marL="4114800" algn="l">
              <a:lnSpc>
                <a:spcPct val="115000"/>
              </a:lnSpc>
              <a:spcBef>
                <a:spcPts val="2100"/>
              </a:spcBef>
              <a:spcAft>
                <a:spcPts val="2100"/>
              </a:spcAft>
              <a:buClr>
                <a:schemeClr val="dk2"/>
              </a:buClr>
              <a:buSzPts val="2100"/>
              <a:buChar char="•"/>
              <a:defRPr sz="2100">
                <a:solidFill>
                  <a:schemeClr val="dk2"/>
                </a:solidFill>
              </a:defRPr>
            </a:lvl9pPr>
          </a:lstStyle>
          <a:p/>
        </p:txBody>
      </p:sp>
      <p:sp>
        <p:nvSpPr>
          <p:cNvPr id="140" name="Google Shape;140;p25"/>
          <p:cNvSpPr txBox="1"/>
          <p:nvPr>
            <p:ph idx="12" type="sldNum"/>
          </p:nvPr>
        </p:nvSpPr>
        <p:spPr>
          <a:xfrm>
            <a:off x="11296610" y="6217622"/>
            <a:ext cx="731700" cy="524700"/>
          </a:xfrm>
          <a:prstGeom prst="rect">
            <a:avLst/>
          </a:prstGeom>
          <a:noFill/>
          <a:ln>
            <a:noFill/>
          </a:ln>
        </p:spPr>
        <p:txBody>
          <a:bodyPr anchorCtr="0" anchor="ctr" bIns="38100" lIns="38100" spcFirstLastPara="1" rIns="38100" wrap="square" tIns="38100">
            <a:noAutofit/>
          </a:bodyPr>
          <a:lstStyle>
            <a:lvl1pPr indent="0" lvl="0"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accent2"/>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41" name="Shape 141"/>
        <p:cNvGrpSpPr/>
        <p:nvPr/>
      </p:nvGrpSpPr>
      <p:grpSpPr>
        <a:xfrm>
          <a:off x="0" y="0"/>
          <a:ext cx="0" cy="0"/>
          <a:chOff x="0" y="0"/>
          <a:chExt cx="0" cy="0"/>
        </a:xfrm>
      </p:grpSpPr>
      <p:sp>
        <p:nvSpPr>
          <p:cNvPr id="142" name="Google Shape;142;p26"/>
          <p:cNvSpPr txBox="1"/>
          <p:nvPr>
            <p:ph type="ctrTitle"/>
          </p:nvPr>
        </p:nvSpPr>
        <p:spPr>
          <a:xfrm>
            <a:off x="415611" y="992767"/>
            <a:ext cx="11360700" cy="2736900"/>
          </a:xfrm>
          <a:prstGeom prst="rect">
            <a:avLst/>
          </a:prstGeom>
          <a:noFill/>
          <a:ln>
            <a:noFill/>
          </a:ln>
        </p:spPr>
        <p:txBody>
          <a:bodyPr anchorCtr="0" anchor="b" bIns="38100" lIns="38100" spcFirstLastPara="1" rIns="38100" wrap="square" tIns="38100">
            <a:noAutofit/>
          </a:bodyPr>
          <a:lstStyle>
            <a:lvl1pPr lvl="0" algn="ctr">
              <a:lnSpc>
                <a:spcPct val="90000"/>
              </a:lnSpc>
              <a:spcBef>
                <a:spcPts val="0"/>
              </a:spcBef>
              <a:spcAft>
                <a:spcPts val="0"/>
              </a:spcAft>
              <a:buSzPts val="6900"/>
              <a:buNone/>
              <a:defRPr sz="6900"/>
            </a:lvl1pPr>
            <a:lvl2pPr lvl="1" algn="ctr">
              <a:lnSpc>
                <a:spcPct val="90000"/>
              </a:lnSpc>
              <a:spcBef>
                <a:spcPts val="0"/>
              </a:spcBef>
              <a:spcAft>
                <a:spcPts val="0"/>
              </a:spcAft>
              <a:buSzPts val="6900"/>
              <a:buNone/>
              <a:defRPr sz="6900"/>
            </a:lvl2pPr>
            <a:lvl3pPr lvl="2" algn="ctr">
              <a:lnSpc>
                <a:spcPct val="90000"/>
              </a:lnSpc>
              <a:spcBef>
                <a:spcPts val="0"/>
              </a:spcBef>
              <a:spcAft>
                <a:spcPts val="0"/>
              </a:spcAft>
              <a:buSzPts val="6900"/>
              <a:buNone/>
              <a:defRPr sz="6900"/>
            </a:lvl3pPr>
            <a:lvl4pPr lvl="3" algn="ctr">
              <a:lnSpc>
                <a:spcPct val="90000"/>
              </a:lnSpc>
              <a:spcBef>
                <a:spcPts val="0"/>
              </a:spcBef>
              <a:spcAft>
                <a:spcPts val="0"/>
              </a:spcAft>
              <a:buSzPts val="6900"/>
              <a:buNone/>
              <a:defRPr sz="6900"/>
            </a:lvl4pPr>
            <a:lvl5pPr lvl="4" algn="ctr">
              <a:lnSpc>
                <a:spcPct val="90000"/>
              </a:lnSpc>
              <a:spcBef>
                <a:spcPts val="0"/>
              </a:spcBef>
              <a:spcAft>
                <a:spcPts val="0"/>
              </a:spcAft>
              <a:buSzPts val="6900"/>
              <a:buNone/>
              <a:defRPr sz="6900"/>
            </a:lvl5pPr>
            <a:lvl6pPr lvl="5" algn="ctr">
              <a:lnSpc>
                <a:spcPct val="90000"/>
              </a:lnSpc>
              <a:spcBef>
                <a:spcPts val="0"/>
              </a:spcBef>
              <a:spcAft>
                <a:spcPts val="0"/>
              </a:spcAft>
              <a:buSzPts val="6900"/>
              <a:buNone/>
              <a:defRPr sz="6900"/>
            </a:lvl6pPr>
            <a:lvl7pPr lvl="6" algn="ctr">
              <a:lnSpc>
                <a:spcPct val="90000"/>
              </a:lnSpc>
              <a:spcBef>
                <a:spcPts val="0"/>
              </a:spcBef>
              <a:spcAft>
                <a:spcPts val="0"/>
              </a:spcAft>
              <a:buSzPts val="6900"/>
              <a:buNone/>
              <a:defRPr sz="6900"/>
            </a:lvl7pPr>
            <a:lvl8pPr lvl="7" algn="ctr">
              <a:lnSpc>
                <a:spcPct val="90000"/>
              </a:lnSpc>
              <a:spcBef>
                <a:spcPts val="0"/>
              </a:spcBef>
              <a:spcAft>
                <a:spcPts val="0"/>
              </a:spcAft>
              <a:buSzPts val="6900"/>
              <a:buNone/>
              <a:defRPr sz="6900"/>
            </a:lvl8pPr>
            <a:lvl9pPr lvl="8" algn="ctr">
              <a:lnSpc>
                <a:spcPct val="90000"/>
              </a:lnSpc>
              <a:spcBef>
                <a:spcPts val="0"/>
              </a:spcBef>
              <a:spcAft>
                <a:spcPts val="0"/>
              </a:spcAft>
              <a:buSzPts val="6900"/>
              <a:buNone/>
              <a:defRPr sz="6900"/>
            </a:lvl9pPr>
          </a:lstStyle>
          <a:p/>
        </p:txBody>
      </p:sp>
      <p:sp>
        <p:nvSpPr>
          <p:cNvPr id="143" name="Google Shape;143;p26"/>
          <p:cNvSpPr txBox="1"/>
          <p:nvPr>
            <p:ph idx="1" type="subTitle"/>
          </p:nvPr>
        </p:nvSpPr>
        <p:spPr>
          <a:xfrm>
            <a:off x="415600" y="3778833"/>
            <a:ext cx="11360700" cy="1056900"/>
          </a:xfrm>
          <a:prstGeom prst="rect">
            <a:avLst/>
          </a:prstGeom>
          <a:solidFill>
            <a:srgbClr val="FFFFFF">
              <a:alpha val="40000"/>
            </a:srgbClr>
          </a:solidFill>
          <a:ln>
            <a:noFill/>
          </a:ln>
        </p:spPr>
        <p:txBody>
          <a:bodyPr anchorCtr="0" anchor="t" bIns="0" lIns="0" spcFirstLastPara="1" rIns="0" wrap="square" tIns="0">
            <a:noAutofit/>
          </a:bodyPr>
          <a:lstStyle>
            <a:lvl1pPr lvl="0" algn="ctr">
              <a:lnSpc>
                <a:spcPct val="100000"/>
              </a:lnSpc>
              <a:spcBef>
                <a:spcPts val="1100"/>
              </a:spcBef>
              <a:spcAft>
                <a:spcPts val="0"/>
              </a:spcAft>
              <a:buSzPts val="3700"/>
              <a:buNone/>
              <a:defRPr sz="3700"/>
            </a:lvl1pPr>
            <a:lvl2pPr lvl="1" algn="ctr">
              <a:lnSpc>
                <a:spcPct val="100000"/>
              </a:lnSpc>
              <a:spcBef>
                <a:spcPts val="1100"/>
              </a:spcBef>
              <a:spcAft>
                <a:spcPts val="0"/>
              </a:spcAft>
              <a:buSzPts val="3700"/>
              <a:buNone/>
              <a:defRPr sz="3700"/>
            </a:lvl2pPr>
            <a:lvl3pPr lvl="2" algn="ctr">
              <a:lnSpc>
                <a:spcPct val="100000"/>
              </a:lnSpc>
              <a:spcBef>
                <a:spcPts val="1100"/>
              </a:spcBef>
              <a:spcAft>
                <a:spcPts val="0"/>
              </a:spcAft>
              <a:buSzPts val="3700"/>
              <a:buNone/>
              <a:defRPr sz="3700"/>
            </a:lvl3pPr>
            <a:lvl4pPr lvl="3" algn="ctr">
              <a:lnSpc>
                <a:spcPct val="100000"/>
              </a:lnSpc>
              <a:spcBef>
                <a:spcPts val="1100"/>
              </a:spcBef>
              <a:spcAft>
                <a:spcPts val="0"/>
              </a:spcAft>
              <a:buSzPts val="3700"/>
              <a:buNone/>
              <a:defRPr sz="3700"/>
            </a:lvl4pPr>
            <a:lvl5pPr lvl="4" algn="ctr">
              <a:lnSpc>
                <a:spcPct val="100000"/>
              </a:lnSpc>
              <a:spcBef>
                <a:spcPts val="1100"/>
              </a:spcBef>
              <a:spcAft>
                <a:spcPts val="0"/>
              </a:spcAft>
              <a:buSzPts val="3700"/>
              <a:buNone/>
              <a:defRPr sz="3700"/>
            </a:lvl5pPr>
            <a:lvl6pPr lvl="5" algn="ctr">
              <a:lnSpc>
                <a:spcPct val="100000"/>
              </a:lnSpc>
              <a:spcBef>
                <a:spcPts val="1100"/>
              </a:spcBef>
              <a:spcAft>
                <a:spcPts val="0"/>
              </a:spcAft>
              <a:buSzPts val="3700"/>
              <a:buNone/>
              <a:defRPr sz="3700"/>
            </a:lvl6pPr>
            <a:lvl7pPr lvl="6" algn="ctr">
              <a:lnSpc>
                <a:spcPct val="100000"/>
              </a:lnSpc>
              <a:spcBef>
                <a:spcPts val="1100"/>
              </a:spcBef>
              <a:spcAft>
                <a:spcPts val="0"/>
              </a:spcAft>
              <a:buSzPts val="3700"/>
              <a:buNone/>
              <a:defRPr sz="3700"/>
            </a:lvl7pPr>
            <a:lvl8pPr lvl="7" algn="ctr">
              <a:lnSpc>
                <a:spcPct val="100000"/>
              </a:lnSpc>
              <a:spcBef>
                <a:spcPts val="1100"/>
              </a:spcBef>
              <a:spcAft>
                <a:spcPts val="0"/>
              </a:spcAft>
              <a:buSzPts val="3700"/>
              <a:buNone/>
              <a:defRPr sz="3700"/>
            </a:lvl8pPr>
            <a:lvl9pPr lvl="8" algn="ctr">
              <a:lnSpc>
                <a:spcPct val="100000"/>
              </a:lnSpc>
              <a:spcBef>
                <a:spcPts val="1100"/>
              </a:spcBef>
              <a:spcAft>
                <a:spcPts val="0"/>
              </a:spcAft>
              <a:buSzPts val="3700"/>
              <a:buNone/>
              <a:defRPr sz="3700"/>
            </a:lvl9pPr>
          </a:lstStyle>
          <a:p/>
        </p:txBody>
      </p:sp>
      <p:sp>
        <p:nvSpPr>
          <p:cNvPr id="144" name="Google Shape;144;p26"/>
          <p:cNvSpPr txBox="1"/>
          <p:nvPr>
            <p:ph idx="12" type="sldNum"/>
          </p:nvPr>
        </p:nvSpPr>
        <p:spPr>
          <a:xfrm>
            <a:off x="11296610" y="6217622"/>
            <a:ext cx="731700" cy="524700"/>
          </a:xfrm>
          <a:prstGeom prst="rect">
            <a:avLst/>
          </a:prstGeom>
          <a:noFill/>
          <a:ln>
            <a:noFill/>
          </a:ln>
        </p:spPr>
        <p:txBody>
          <a:bodyPr anchorCtr="0" anchor="ctr" bIns="38100" lIns="38100" spcFirstLastPara="1" rIns="38100" wrap="square" tIns="38100">
            <a:noAutofit/>
          </a:bodyPr>
          <a:lstStyle>
            <a:lvl1pPr indent="0" lvl="0"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itle / Subtitle / Content / Image" showMasterSp="0">
  <p:cSld name="Slide Title / Subtitle / Content / Image">
    <p:spTree>
      <p:nvGrpSpPr>
        <p:cNvPr id="145" name="Shape 145"/>
        <p:cNvGrpSpPr/>
        <p:nvPr/>
      </p:nvGrpSpPr>
      <p:grpSpPr>
        <a:xfrm>
          <a:off x="0" y="0"/>
          <a:ext cx="0" cy="0"/>
          <a:chOff x="0" y="0"/>
          <a:chExt cx="0" cy="0"/>
        </a:xfrm>
      </p:grpSpPr>
      <p:pic>
        <p:nvPicPr>
          <p:cNvPr id="146" name="Google Shape;146;p27"/>
          <p:cNvPicPr preferRelativeResize="0"/>
          <p:nvPr/>
        </p:nvPicPr>
        <p:blipFill rotWithShape="1">
          <a:blip r:embed="rId2">
            <a:alphaModFix/>
          </a:blip>
          <a:srcRect b="0" l="0" r="0" t="0"/>
          <a:stretch/>
        </p:blipFill>
        <p:spPr>
          <a:xfrm>
            <a:off x="380998" y="253691"/>
            <a:ext cx="2320638" cy="485910"/>
          </a:xfrm>
          <a:prstGeom prst="rect">
            <a:avLst/>
          </a:prstGeom>
          <a:noFill/>
          <a:ln>
            <a:noFill/>
          </a:ln>
        </p:spPr>
      </p:pic>
      <p:sp>
        <p:nvSpPr>
          <p:cNvPr id="147" name="Google Shape;147;p27"/>
          <p:cNvSpPr/>
          <p:nvPr>
            <p:ph idx="2" type="pic"/>
          </p:nvPr>
        </p:nvSpPr>
        <p:spPr>
          <a:xfrm>
            <a:off x="6096000" y="0"/>
            <a:ext cx="6096000" cy="6858000"/>
          </a:xfrm>
          <a:prstGeom prst="rect">
            <a:avLst/>
          </a:prstGeom>
          <a:noFill/>
          <a:ln>
            <a:noFill/>
          </a:ln>
        </p:spPr>
        <p:txBody>
          <a:bodyPr anchorCtr="0" anchor="t" bIns="38100" lIns="76200" spcFirstLastPara="1" rIns="76200" wrap="square" tIns="38100">
            <a:noAutofit/>
          </a:bodyPr>
          <a:lstStyle>
            <a:lvl1pPr lvl="0" marR="0" rtl="0" algn="l">
              <a:lnSpc>
                <a:spcPct val="100000"/>
              </a:lnSpc>
              <a:spcBef>
                <a:spcPts val="110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1pPr>
            <a:lvl2pPr lvl="1"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2pPr>
            <a:lvl3pPr lvl="2"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3pPr>
            <a:lvl4pPr lvl="3"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4pPr>
            <a:lvl5pPr lvl="4"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5pPr>
            <a:lvl6pPr lvl="5"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6pPr>
            <a:lvl7pPr lvl="6"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7pPr>
            <a:lvl8pPr lvl="7"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8pPr>
            <a:lvl9pPr lvl="8"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9pPr>
          </a:lstStyle>
          <a:p/>
        </p:txBody>
      </p:sp>
      <p:sp>
        <p:nvSpPr>
          <p:cNvPr id="148" name="Google Shape;148;p27"/>
          <p:cNvSpPr txBox="1"/>
          <p:nvPr>
            <p:ph idx="1" type="body"/>
          </p:nvPr>
        </p:nvSpPr>
        <p:spPr>
          <a:xfrm>
            <a:off x="914400" y="1166804"/>
            <a:ext cx="7023300" cy="769500"/>
          </a:xfrm>
          <a:prstGeom prst="rect">
            <a:avLst/>
          </a:prstGeom>
          <a:solidFill>
            <a:srgbClr val="FFFFFF">
              <a:alpha val="73725"/>
            </a:srgbClr>
          </a:solidFill>
          <a:ln>
            <a:noFill/>
          </a:ln>
        </p:spPr>
        <p:txBody>
          <a:bodyPr anchorCtr="0" anchor="b" bIns="0" lIns="0" spcFirstLastPara="1" rIns="0" wrap="square" tIns="0">
            <a:noAutofit/>
          </a:bodyPr>
          <a:lstStyle>
            <a:lvl1pPr indent="-228600" lvl="0" marL="457200" algn="l">
              <a:lnSpc>
                <a:spcPct val="100000"/>
              </a:lnSpc>
              <a:spcBef>
                <a:spcPts val="1100"/>
              </a:spcBef>
              <a:spcAft>
                <a:spcPts val="0"/>
              </a:spcAft>
              <a:buClr>
                <a:srgbClr val="CC0B2A"/>
              </a:buClr>
              <a:buSzPts val="1500"/>
              <a:buNone/>
              <a:defRPr/>
            </a:lvl1pPr>
            <a:lvl2pPr indent="-323850" lvl="1" marL="914400" algn="l">
              <a:lnSpc>
                <a:spcPct val="100000"/>
              </a:lnSpc>
              <a:spcBef>
                <a:spcPts val="1100"/>
              </a:spcBef>
              <a:spcAft>
                <a:spcPts val="0"/>
              </a:spcAft>
              <a:buClr>
                <a:srgbClr val="CC0B2A"/>
              </a:buClr>
              <a:buSzPts val="1500"/>
              <a:buChar char="•"/>
              <a:defRPr/>
            </a:lvl2pPr>
            <a:lvl3pPr indent="-323850" lvl="2" marL="1371600" algn="l">
              <a:lnSpc>
                <a:spcPct val="100000"/>
              </a:lnSpc>
              <a:spcBef>
                <a:spcPts val="1100"/>
              </a:spcBef>
              <a:spcAft>
                <a:spcPts val="0"/>
              </a:spcAft>
              <a:buClr>
                <a:srgbClr val="CC0B2A"/>
              </a:buClr>
              <a:buSzPts val="1500"/>
              <a:buChar char="•"/>
              <a:defRPr/>
            </a:lvl3pPr>
            <a:lvl4pPr indent="-323850" lvl="3" marL="1828800" algn="l">
              <a:lnSpc>
                <a:spcPct val="100000"/>
              </a:lnSpc>
              <a:spcBef>
                <a:spcPts val="1100"/>
              </a:spcBef>
              <a:spcAft>
                <a:spcPts val="0"/>
              </a:spcAft>
              <a:buClr>
                <a:srgbClr val="CC0B2A"/>
              </a:buClr>
              <a:buSzPts val="1500"/>
              <a:buChar char="•"/>
              <a:defRPr/>
            </a:lvl4pPr>
            <a:lvl5pPr indent="-323850" lvl="4" marL="2286000" algn="l">
              <a:lnSpc>
                <a:spcPct val="100000"/>
              </a:lnSpc>
              <a:spcBef>
                <a:spcPts val="1100"/>
              </a:spcBef>
              <a:spcAft>
                <a:spcPts val="0"/>
              </a:spcAft>
              <a:buClr>
                <a:srgbClr val="CC0B2A"/>
              </a:buClr>
              <a:buSzPts val="1500"/>
              <a:buChar char="•"/>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49" name="Google Shape;149;p27"/>
          <p:cNvSpPr txBox="1"/>
          <p:nvPr>
            <p:ph idx="3" type="body"/>
          </p:nvPr>
        </p:nvSpPr>
        <p:spPr>
          <a:xfrm>
            <a:off x="914400" y="1936245"/>
            <a:ext cx="7023300" cy="899100"/>
          </a:xfrm>
          <a:prstGeom prst="rect">
            <a:avLst/>
          </a:prstGeom>
          <a:solidFill>
            <a:srgbClr val="FFFFFF">
              <a:alpha val="73725"/>
            </a:srgbClr>
          </a:solid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rgbClr val="CC0B2A"/>
              </a:buClr>
              <a:buSzPts val="1500"/>
              <a:buNone/>
              <a:defRPr/>
            </a:lvl1pPr>
            <a:lvl2pPr indent="-323850" lvl="1" marL="914400" algn="l">
              <a:lnSpc>
                <a:spcPct val="100000"/>
              </a:lnSpc>
              <a:spcBef>
                <a:spcPts val="1100"/>
              </a:spcBef>
              <a:spcAft>
                <a:spcPts val="0"/>
              </a:spcAft>
              <a:buClr>
                <a:srgbClr val="CC0B2A"/>
              </a:buClr>
              <a:buSzPts val="1500"/>
              <a:buChar char="•"/>
              <a:defRPr/>
            </a:lvl2pPr>
            <a:lvl3pPr indent="-323850" lvl="2" marL="1371600" algn="l">
              <a:lnSpc>
                <a:spcPct val="100000"/>
              </a:lnSpc>
              <a:spcBef>
                <a:spcPts val="1100"/>
              </a:spcBef>
              <a:spcAft>
                <a:spcPts val="0"/>
              </a:spcAft>
              <a:buClr>
                <a:srgbClr val="CC0B2A"/>
              </a:buClr>
              <a:buSzPts val="1500"/>
              <a:buChar char="•"/>
              <a:defRPr/>
            </a:lvl3pPr>
            <a:lvl4pPr indent="-323850" lvl="3" marL="1828800" algn="l">
              <a:lnSpc>
                <a:spcPct val="100000"/>
              </a:lnSpc>
              <a:spcBef>
                <a:spcPts val="1100"/>
              </a:spcBef>
              <a:spcAft>
                <a:spcPts val="0"/>
              </a:spcAft>
              <a:buClr>
                <a:srgbClr val="CC0B2A"/>
              </a:buClr>
              <a:buSzPts val="1500"/>
              <a:buChar char="•"/>
              <a:defRPr/>
            </a:lvl4pPr>
            <a:lvl5pPr indent="-323850" lvl="4" marL="2286000" algn="l">
              <a:lnSpc>
                <a:spcPct val="100000"/>
              </a:lnSpc>
              <a:spcBef>
                <a:spcPts val="1100"/>
              </a:spcBef>
              <a:spcAft>
                <a:spcPts val="0"/>
              </a:spcAft>
              <a:buClr>
                <a:srgbClr val="CC0B2A"/>
              </a:buClr>
              <a:buSzPts val="1500"/>
              <a:buChar char="•"/>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50" name="Google Shape;150;p27"/>
          <p:cNvSpPr txBox="1"/>
          <p:nvPr>
            <p:ph idx="4" type="body"/>
          </p:nvPr>
        </p:nvSpPr>
        <p:spPr>
          <a:xfrm>
            <a:off x="914135" y="2835405"/>
            <a:ext cx="7023300" cy="3473700"/>
          </a:xfrm>
          <a:prstGeom prst="rect">
            <a:avLst/>
          </a:prstGeom>
          <a:solidFill>
            <a:srgbClr val="FFFFFF">
              <a:alpha val="73725"/>
            </a:srgbClr>
          </a:solid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rgbClr val="CC0B2A"/>
              </a:buClr>
              <a:buSzPts val="1500"/>
              <a:buNone/>
              <a:defRPr/>
            </a:lvl1pPr>
            <a:lvl2pPr indent="-323850" lvl="1" marL="914400" algn="l">
              <a:lnSpc>
                <a:spcPct val="100000"/>
              </a:lnSpc>
              <a:spcBef>
                <a:spcPts val="1100"/>
              </a:spcBef>
              <a:spcAft>
                <a:spcPts val="0"/>
              </a:spcAft>
              <a:buClr>
                <a:srgbClr val="CC0B2A"/>
              </a:buClr>
              <a:buSzPts val="1500"/>
              <a:buChar char="•"/>
              <a:defRPr/>
            </a:lvl2pPr>
            <a:lvl3pPr indent="-323850" lvl="2" marL="1371600" algn="l">
              <a:lnSpc>
                <a:spcPct val="100000"/>
              </a:lnSpc>
              <a:spcBef>
                <a:spcPts val="1100"/>
              </a:spcBef>
              <a:spcAft>
                <a:spcPts val="0"/>
              </a:spcAft>
              <a:buClr>
                <a:srgbClr val="CC0B2A"/>
              </a:buClr>
              <a:buSzPts val="1500"/>
              <a:buChar char="•"/>
              <a:defRPr/>
            </a:lvl3pPr>
            <a:lvl4pPr indent="-323850" lvl="3" marL="1828800" algn="l">
              <a:lnSpc>
                <a:spcPct val="100000"/>
              </a:lnSpc>
              <a:spcBef>
                <a:spcPts val="1100"/>
              </a:spcBef>
              <a:spcAft>
                <a:spcPts val="0"/>
              </a:spcAft>
              <a:buClr>
                <a:srgbClr val="CC0B2A"/>
              </a:buClr>
              <a:buSzPts val="1500"/>
              <a:buChar char="•"/>
              <a:defRPr/>
            </a:lvl4pPr>
            <a:lvl5pPr indent="-323850" lvl="4" marL="2286000" algn="l">
              <a:lnSpc>
                <a:spcPct val="100000"/>
              </a:lnSpc>
              <a:spcBef>
                <a:spcPts val="1100"/>
              </a:spcBef>
              <a:spcAft>
                <a:spcPts val="0"/>
              </a:spcAft>
              <a:buClr>
                <a:srgbClr val="CC0B2A"/>
              </a:buClr>
              <a:buSzPts val="1500"/>
              <a:buChar char="•"/>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51" name="Google Shape;151;p27"/>
          <p:cNvSpPr txBox="1"/>
          <p:nvPr>
            <p:ph idx="12" type="sldNum"/>
          </p:nvPr>
        </p:nvSpPr>
        <p:spPr>
          <a:xfrm>
            <a:off x="381000" y="6360973"/>
            <a:ext cx="275100" cy="261300"/>
          </a:xfrm>
          <a:prstGeom prst="rect">
            <a:avLst/>
          </a:prstGeom>
          <a:noFill/>
          <a:ln>
            <a:noFill/>
          </a:ln>
        </p:spPr>
        <p:txBody>
          <a:bodyPr anchorCtr="0" anchor="ctr" bIns="38100" lIns="38100" spcFirstLastPara="1" rIns="38100" wrap="square" tIns="38100">
            <a:noAutofit/>
          </a:bodyPr>
          <a:lstStyle>
            <a:lvl1pPr indent="0" lvl="0"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2" name="Google Shape;152;p27"/>
          <p:cNvSpPr/>
          <p:nvPr/>
        </p:nvSpPr>
        <p:spPr>
          <a:xfrm>
            <a:off x="10588831" y="-1"/>
            <a:ext cx="1603200" cy="1030500"/>
          </a:xfrm>
          <a:prstGeom prst="rect">
            <a:avLst/>
          </a:prstGeom>
          <a:solidFill>
            <a:srgbClr val="FFFFFF">
              <a:alpha val="73725"/>
            </a:srgbClr>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1700"/>
              <a:buFont typeface="Calibri"/>
              <a:buNone/>
            </a:pPr>
            <a:r>
              <a:t/>
            </a:r>
            <a:endParaRPr b="0" i="0" sz="1700" u="none" cap="none" strike="noStrike">
              <a:solidFill>
                <a:srgbClr val="000000"/>
              </a:solidFill>
              <a:latin typeface="Calibri"/>
              <a:ea typeface="Calibri"/>
              <a:cs typeface="Calibri"/>
              <a:sym typeface="Calibri"/>
            </a:endParaRPr>
          </a:p>
        </p:txBody>
      </p:sp>
      <p:pic>
        <p:nvPicPr>
          <p:cNvPr id="153" name="Google Shape;153;p27"/>
          <p:cNvPicPr preferRelativeResize="0"/>
          <p:nvPr/>
        </p:nvPicPr>
        <p:blipFill rotWithShape="1">
          <a:blip r:embed="rId3">
            <a:alphaModFix/>
          </a:blip>
          <a:srcRect b="0" l="0" r="0" t="0"/>
          <a:stretch/>
        </p:blipFill>
        <p:spPr>
          <a:xfrm>
            <a:off x="10856383" y="0"/>
            <a:ext cx="1157486" cy="103026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RWC" showMasterSp="0" type="title">
  <p:cSld name="TITLE">
    <p:spTree>
      <p:nvGrpSpPr>
        <p:cNvPr id="154" name="Shape 154"/>
        <p:cNvGrpSpPr/>
        <p:nvPr/>
      </p:nvGrpSpPr>
      <p:grpSpPr>
        <a:xfrm>
          <a:off x="0" y="0"/>
          <a:ext cx="0" cy="0"/>
          <a:chOff x="0" y="0"/>
          <a:chExt cx="0" cy="0"/>
        </a:xfrm>
      </p:grpSpPr>
      <p:pic>
        <p:nvPicPr>
          <p:cNvPr id="155" name="Google Shape;155;p28"/>
          <p:cNvPicPr preferRelativeResize="0"/>
          <p:nvPr/>
        </p:nvPicPr>
        <p:blipFill rotWithShape="1">
          <a:blip r:embed="rId2">
            <a:alphaModFix/>
          </a:blip>
          <a:srcRect b="0" l="0" r="0" t="0"/>
          <a:stretch/>
        </p:blipFill>
        <p:spPr>
          <a:xfrm>
            <a:off x="380998" y="253691"/>
            <a:ext cx="2320638" cy="485910"/>
          </a:xfrm>
          <a:prstGeom prst="rect">
            <a:avLst/>
          </a:prstGeom>
          <a:noFill/>
          <a:ln>
            <a:noFill/>
          </a:ln>
        </p:spPr>
      </p:pic>
      <p:sp>
        <p:nvSpPr>
          <p:cNvPr id="156" name="Google Shape;156;p28"/>
          <p:cNvSpPr txBox="1"/>
          <p:nvPr>
            <p:ph type="title"/>
          </p:nvPr>
        </p:nvSpPr>
        <p:spPr>
          <a:xfrm>
            <a:off x="891539" y="2080167"/>
            <a:ext cx="5000100" cy="1851600"/>
          </a:xfrm>
          <a:prstGeom prst="rect">
            <a:avLst/>
          </a:prstGeom>
          <a:noFill/>
          <a:ln>
            <a:noFill/>
          </a:ln>
        </p:spPr>
        <p:txBody>
          <a:bodyPr anchorCtr="0" anchor="b" bIns="38100" lIns="38100" spcFirstLastPara="1" rIns="38100" wrap="square" tIns="38100">
            <a:noAutofit/>
          </a:bodyPr>
          <a:lstStyle>
            <a:lvl1pPr lvl="0" algn="r">
              <a:lnSpc>
                <a:spcPct val="90000"/>
              </a:lnSpc>
              <a:spcBef>
                <a:spcPts val="0"/>
              </a:spcBef>
              <a:spcAft>
                <a:spcPts val="0"/>
              </a:spcAft>
              <a:buClr>
                <a:srgbClr val="CC0B2A"/>
              </a:buClr>
              <a:buSzPts val="6000"/>
              <a:buFont typeface="Arial"/>
              <a:buNone/>
              <a:defRPr sz="6000"/>
            </a:lvl1pPr>
            <a:lvl2pPr lvl="1" algn="l">
              <a:lnSpc>
                <a:spcPct val="90000"/>
              </a:lnSpc>
              <a:spcBef>
                <a:spcPts val="0"/>
              </a:spcBef>
              <a:spcAft>
                <a:spcPts val="0"/>
              </a:spcAft>
              <a:buClr>
                <a:srgbClr val="CC0B2A"/>
              </a:buClr>
              <a:buSzPts val="1500"/>
              <a:buNone/>
              <a:defRPr/>
            </a:lvl2pPr>
            <a:lvl3pPr lvl="2" algn="l">
              <a:lnSpc>
                <a:spcPct val="90000"/>
              </a:lnSpc>
              <a:spcBef>
                <a:spcPts val="0"/>
              </a:spcBef>
              <a:spcAft>
                <a:spcPts val="0"/>
              </a:spcAft>
              <a:buClr>
                <a:srgbClr val="CC0B2A"/>
              </a:buClr>
              <a:buSzPts val="1500"/>
              <a:buNone/>
              <a:defRPr/>
            </a:lvl3pPr>
            <a:lvl4pPr lvl="3" algn="l">
              <a:lnSpc>
                <a:spcPct val="90000"/>
              </a:lnSpc>
              <a:spcBef>
                <a:spcPts val="0"/>
              </a:spcBef>
              <a:spcAft>
                <a:spcPts val="0"/>
              </a:spcAft>
              <a:buClr>
                <a:srgbClr val="CC0B2A"/>
              </a:buClr>
              <a:buSzPts val="1500"/>
              <a:buNone/>
              <a:defRPr/>
            </a:lvl4pPr>
            <a:lvl5pPr lvl="4" algn="l">
              <a:lnSpc>
                <a:spcPct val="90000"/>
              </a:lnSpc>
              <a:spcBef>
                <a:spcPts val="0"/>
              </a:spcBef>
              <a:spcAft>
                <a:spcPts val="0"/>
              </a:spcAft>
              <a:buClr>
                <a:srgbClr val="CC0B2A"/>
              </a:buClr>
              <a:buSzPts val="1500"/>
              <a:buNone/>
              <a:defRPr/>
            </a:lvl5pPr>
            <a:lvl6pPr lvl="5" algn="l">
              <a:lnSpc>
                <a:spcPct val="90000"/>
              </a:lnSpc>
              <a:spcBef>
                <a:spcPts val="0"/>
              </a:spcBef>
              <a:spcAft>
                <a:spcPts val="0"/>
              </a:spcAft>
              <a:buClr>
                <a:srgbClr val="CC0B2A"/>
              </a:buClr>
              <a:buSzPts val="1500"/>
              <a:buNone/>
              <a:defRPr/>
            </a:lvl6pPr>
            <a:lvl7pPr lvl="6" algn="l">
              <a:lnSpc>
                <a:spcPct val="90000"/>
              </a:lnSpc>
              <a:spcBef>
                <a:spcPts val="0"/>
              </a:spcBef>
              <a:spcAft>
                <a:spcPts val="0"/>
              </a:spcAft>
              <a:buClr>
                <a:srgbClr val="CC0B2A"/>
              </a:buClr>
              <a:buSzPts val="1500"/>
              <a:buNone/>
              <a:defRPr/>
            </a:lvl7pPr>
            <a:lvl8pPr lvl="7" algn="l">
              <a:lnSpc>
                <a:spcPct val="90000"/>
              </a:lnSpc>
              <a:spcBef>
                <a:spcPts val="0"/>
              </a:spcBef>
              <a:spcAft>
                <a:spcPts val="0"/>
              </a:spcAft>
              <a:buClr>
                <a:srgbClr val="CC0B2A"/>
              </a:buClr>
              <a:buSzPts val="1500"/>
              <a:buNone/>
              <a:defRPr/>
            </a:lvl8pPr>
            <a:lvl9pPr lvl="8" algn="l">
              <a:lnSpc>
                <a:spcPct val="90000"/>
              </a:lnSpc>
              <a:spcBef>
                <a:spcPts val="0"/>
              </a:spcBef>
              <a:spcAft>
                <a:spcPts val="0"/>
              </a:spcAft>
              <a:buClr>
                <a:srgbClr val="CC0B2A"/>
              </a:buClr>
              <a:buSzPts val="1500"/>
              <a:buNone/>
              <a:defRPr/>
            </a:lvl9pPr>
          </a:lstStyle>
          <a:p/>
        </p:txBody>
      </p:sp>
      <p:sp>
        <p:nvSpPr>
          <p:cNvPr id="157" name="Google Shape;157;p28"/>
          <p:cNvSpPr txBox="1"/>
          <p:nvPr>
            <p:ph idx="1" type="body"/>
          </p:nvPr>
        </p:nvSpPr>
        <p:spPr>
          <a:xfrm>
            <a:off x="891539" y="3938313"/>
            <a:ext cx="5000100" cy="441900"/>
          </a:xfrm>
          <a:prstGeom prst="rect">
            <a:avLst/>
          </a:prstGeom>
          <a:noFill/>
          <a:ln>
            <a:noFill/>
          </a:ln>
        </p:spPr>
        <p:txBody>
          <a:bodyPr anchorCtr="0" anchor="b" bIns="38100" lIns="38100" spcFirstLastPara="1" rIns="38100" wrap="square" tIns="38100">
            <a:noAutofit/>
          </a:bodyPr>
          <a:lstStyle>
            <a:lvl1pPr indent="-228600" lvl="0" marL="457200" algn="r">
              <a:lnSpc>
                <a:spcPct val="120000"/>
              </a:lnSpc>
              <a:spcBef>
                <a:spcPts val="1100"/>
              </a:spcBef>
              <a:spcAft>
                <a:spcPts val="0"/>
              </a:spcAft>
              <a:buClr>
                <a:schemeClr val="accent2"/>
              </a:buClr>
              <a:buSzPts val="2400"/>
              <a:buFont typeface="Arial"/>
              <a:buNone/>
              <a:defRPr sz="2400">
                <a:solidFill>
                  <a:schemeClr val="accent2"/>
                </a:solidFill>
              </a:defRPr>
            </a:lvl1pPr>
            <a:lvl2pPr indent="-228600" lvl="1" marL="914400" algn="r">
              <a:lnSpc>
                <a:spcPct val="120000"/>
              </a:lnSpc>
              <a:spcBef>
                <a:spcPts val="1100"/>
              </a:spcBef>
              <a:spcAft>
                <a:spcPts val="0"/>
              </a:spcAft>
              <a:buClr>
                <a:schemeClr val="accent2"/>
              </a:buClr>
              <a:buSzPts val="2400"/>
              <a:buFont typeface="Arial"/>
              <a:buNone/>
              <a:defRPr sz="2400">
                <a:solidFill>
                  <a:schemeClr val="accent2"/>
                </a:solidFill>
              </a:defRPr>
            </a:lvl2pPr>
            <a:lvl3pPr indent="-228600" lvl="2" marL="1371600" algn="r">
              <a:lnSpc>
                <a:spcPct val="120000"/>
              </a:lnSpc>
              <a:spcBef>
                <a:spcPts val="1100"/>
              </a:spcBef>
              <a:spcAft>
                <a:spcPts val="0"/>
              </a:spcAft>
              <a:buClr>
                <a:schemeClr val="accent2"/>
              </a:buClr>
              <a:buSzPts val="2400"/>
              <a:buFont typeface="Arial"/>
              <a:buNone/>
              <a:defRPr sz="2400">
                <a:solidFill>
                  <a:schemeClr val="accent2"/>
                </a:solidFill>
              </a:defRPr>
            </a:lvl3pPr>
            <a:lvl4pPr indent="-228600" lvl="3" marL="1828800" algn="r">
              <a:lnSpc>
                <a:spcPct val="120000"/>
              </a:lnSpc>
              <a:spcBef>
                <a:spcPts val="1100"/>
              </a:spcBef>
              <a:spcAft>
                <a:spcPts val="0"/>
              </a:spcAft>
              <a:buClr>
                <a:schemeClr val="accent2"/>
              </a:buClr>
              <a:buSzPts val="2400"/>
              <a:buFont typeface="Arial"/>
              <a:buNone/>
              <a:defRPr sz="2400">
                <a:solidFill>
                  <a:schemeClr val="accent2"/>
                </a:solidFill>
              </a:defRPr>
            </a:lvl4pPr>
            <a:lvl5pPr indent="-228600" lvl="4" marL="2286000" algn="r">
              <a:lnSpc>
                <a:spcPct val="120000"/>
              </a:lnSpc>
              <a:spcBef>
                <a:spcPts val="1100"/>
              </a:spcBef>
              <a:spcAft>
                <a:spcPts val="0"/>
              </a:spcAft>
              <a:buClr>
                <a:schemeClr val="accent2"/>
              </a:buClr>
              <a:buSzPts val="2400"/>
              <a:buFont typeface="Arial"/>
              <a:buNone/>
              <a:defRPr sz="2400">
                <a:solidFill>
                  <a:schemeClr val="accent2"/>
                </a:solidFill>
              </a:defRPr>
            </a:lvl5pPr>
            <a:lvl6pPr indent="-323850" lvl="5" marL="2743200" algn="l">
              <a:lnSpc>
                <a:spcPct val="100000"/>
              </a:lnSpc>
              <a:spcBef>
                <a:spcPts val="1100"/>
              </a:spcBef>
              <a:spcAft>
                <a:spcPts val="0"/>
              </a:spcAft>
              <a:buClr>
                <a:srgbClr val="CC0B2A"/>
              </a:buClr>
              <a:buSzPts val="1500"/>
              <a:buChar char="•"/>
              <a:defRPr/>
            </a:lvl6pPr>
            <a:lvl7pPr indent="-323850" lvl="6" marL="3200400" algn="l">
              <a:lnSpc>
                <a:spcPct val="100000"/>
              </a:lnSpc>
              <a:spcBef>
                <a:spcPts val="1100"/>
              </a:spcBef>
              <a:spcAft>
                <a:spcPts val="0"/>
              </a:spcAft>
              <a:buClr>
                <a:srgbClr val="CC0B2A"/>
              </a:buClr>
              <a:buSzPts val="1500"/>
              <a:buChar char="•"/>
              <a:defRPr/>
            </a:lvl7pPr>
            <a:lvl8pPr indent="-323850" lvl="7" marL="3657600" algn="l">
              <a:lnSpc>
                <a:spcPct val="100000"/>
              </a:lnSpc>
              <a:spcBef>
                <a:spcPts val="1100"/>
              </a:spcBef>
              <a:spcAft>
                <a:spcPts val="0"/>
              </a:spcAft>
              <a:buClr>
                <a:srgbClr val="CC0B2A"/>
              </a:buClr>
              <a:buSzPts val="1500"/>
              <a:buChar char="•"/>
              <a:defRPr/>
            </a:lvl8pPr>
            <a:lvl9pPr indent="-323850" lvl="8" marL="4114800" algn="l">
              <a:lnSpc>
                <a:spcPct val="100000"/>
              </a:lnSpc>
              <a:spcBef>
                <a:spcPts val="1100"/>
              </a:spcBef>
              <a:spcAft>
                <a:spcPts val="0"/>
              </a:spcAft>
              <a:buClr>
                <a:srgbClr val="CC0B2A"/>
              </a:buClr>
              <a:buSzPts val="1500"/>
              <a:buChar char="•"/>
              <a:defRPr/>
            </a:lvl9pPr>
          </a:lstStyle>
          <a:p/>
        </p:txBody>
      </p:sp>
      <p:sp>
        <p:nvSpPr>
          <p:cNvPr id="158" name="Google Shape;158;p28"/>
          <p:cNvSpPr/>
          <p:nvPr>
            <p:ph idx="2" type="pic"/>
          </p:nvPr>
        </p:nvSpPr>
        <p:spPr>
          <a:xfrm>
            <a:off x="6096000" y="0"/>
            <a:ext cx="6096000" cy="6858000"/>
          </a:xfrm>
          <a:prstGeom prst="rect">
            <a:avLst/>
          </a:prstGeom>
          <a:noFill/>
          <a:ln>
            <a:noFill/>
          </a:ln>
        </p:spPr>
        <p:txBody>
          <a:bodyPr anchorCtr="0" anchor="t" bIns="38100" lIns="76200" spcFirstLastPara="1" rIns="76200" wrap="square" tIns="38100">
            <a:noAutofit/>
          </a:bodyPr>
          <a:lstStyle>
            <a:lvl1pPr lvl="0" marR="0" rtl="0" algn="l">
              <a:lnSpc>
                <a:spcPct val="100000"/>
              </a:lnSpc>
              <a:spcBef>
                <a:spcPts val="110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1pPr>
            <a:lvl2pPr lvl="1"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2pPr>
            <a:lvl3pPr lvl="2"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3pPr>
            <a:lvl4pPr lvl="3"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4pPr>
            <a:lvl5pPr lvl="4"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5pPr>
            <a:lvl6pPr lvl="5"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6pPr>
            <a:lvl7pPr lvl="6"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7pPr>
            <a:lvl8pPr lvl="7"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8pPr>
            <a:lvl9pPr lvl="8"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9pPr>
          </a:lstStyle>
          <a:p/>
        </p:txBody>
      </p:sp>
      <p:sp>
        <p:nvSpPr>
          <p:cNvPr id="159" name="Google Shape;159;p28"/>
          <p:cNvSpPr txBox="1"/>
          <p:nvPr>
            <p:ph idx="12" type="sldNum"/>
          </p:nvPr>
        </p:nvSpPr>
        <p:spPr>
          <a:xfrm>
            <a:off x="381000" y="6360973"/>
            <a:ext cx="275100" cy="261300"/>
          </a:xfrm>
          <a:prstGeom prst="rect">
            <a:avLst/>
          </a:prstGeom>
          <a:noFill/>
          <a:ln>
            <a:noFill/>
          </a:ln>
        </p:spPr>
        <p:txBody>
          <a:bodyPr anchorCtr="0" anchor="ctr" bIns="38100" lIns="38100" spcFirstLastPara="1" rIns="38100" wrap="square" tIns="38100">
            <a:noAutofit/>
          </a:bodyPr>
          <a:lstStyle>
            <a:lvl1pPr indent="0" lvl="0"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60" name="Google Shape;160;p28"/>
          <p:cNvPicPr preferRelativeResize="0"/>
          <p:nvPr/>
        </p:nvPicPr>
        <p:blipFill rotWithShape="1">
          <a:blip r:embed="rId3">
            <a:alphaModFix/>
          </a:blip>
          <a:srcRect b="0" l="0" r="0" t="0"/>
          <a:stretch/>
        </p:blipFill>
        <p:spPr>
          <a:xfrm>
            <a:off x="1429378" y="4871262"/>
            <a:ext cx="3587946" cy="198673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1">
  <p:cSld name="TITLE_1_1">
    <p:spTree>
      <p:nvGrpSpPr>
        <p:cNvPr id="161" name="Shape 161"/>
        <p:cNvGrpSpPr/>
        <p:nvPr/>
      </p:nvGrpSpPr>
      <p:grpSpPr>
        <a:xfrm>
          <a:off x="0" y="0"/>
          <a:ext cx="0" cy="0"/>
          <a:chOff x="0" y="0"/>
          <a:chExt cx="0" cy="0"/>
        </a:xfrm>
      </p:grpSpPr>
      <p:sp>
        <p:nvSpPr>
          <p:cNvPr id="162" name="Google Shape;162;p29"/>
          <p:cNvSpPr txBox="1"/>
          <p:nvPr>
            <p:ph type="ctrTitle"/>
          </p:nvPr>
        </p:nvSpPr>
        <p:spPr>
          <a:xfrm>
            <a:off x="415611" y="992767"/>
            <a:ext cx="11360700" cy="2736900"/>
          </a:xfrm>
          <a:prstGeom prst="rect">
            <a:avLst/>
          </a:prstGeom>
          <a:noFill/>
          <a:ln>
            <a:noFill/>
          </a:ln>
        </p:spPr>
        <p:txBody>
          <a:bodyPr anchorCtr="0" anchor="b" bIns="38100" lIns="38100" spcFirstLastPara="1" rIns="38100" wrap="square" tIns="38100">
            <a:noAutofit/>
          </a:bodyPr>
          <a:lstStyle>
            <a:lvl1pPr lvl="0" algn="ctr">
              <a:lnSpc>
                <a:spcPct val="90000"/>
              </a:lnSpc>
              <a:spcBef>
                <a:spcPts val="0"/>
              </a:spcBef>
              <a:spcAft>
                <a:spcPts val="0"/>
              </a:spcAft>
              <a:buSzPts val="6900"/>
              <a:buNone/>
              <a:defRPr sz="6900"/>
            </a:lvl1pPr>
            <a:lvl2pPr lvl="1" algn="ctr">
              <a:lnSpc>
                <a:spcPct val="90000"/>
              </a:lnSpc>
              <a:spcBef>
                <a:spcPts val="0"/>
              </a:spcBef>
              <a:spcAft>
                <a:spcPts val="0"/>
              </a:spcAft>
              <a:buSzPts val="6900"/>
              <a:buNone/>
              <a:defRPr sz="6900"/>
            </a:lvl2pPr>
            <a:lvl3pPr lvl="2" algn="ctr">
              <a:lnSpc>
                <a:spcPct val="90000"/>
              </a:lnSpc>
              <a:spcBef>
                <a:spcPts val="0"/>
              </a:spcBef>
              <a:spcAft>
                <a:spcPts val="0"/>
              </a:spcAft>
              <a:buSzPts val="6900"/>
              <a:buNone/>
              <a:defRPr sz="6900"/>
            </a:lvl3pPr>
            <a:lvl4pPr lvl="3" algn="ctr">
              <a:lnSpc>
                <a:spcPct val="90000"/>
              </a:lnSpc>
              <a:spcBef>
                <a:spcPts val="0"/>
              </a:spcBef>
              <a:spcAft>
                <a:spcPts val="0"/>
              </a:spcAft>
              <a:buSzPts val="6900"/>
              <a:buNone/>
              <a:defRPr sz="6900"/>
            </a:lvl4pPr>
            <a:lvl5pPr lvl="4" algn="ctr">
              <a:lnSpc>
                <a:spcPct val="90000"/>
              </a:lnSpc>
              <a:spcBef>
                <a:spcPts val="0"/>
              </a:spcBef>
              <a:spcAft>
                <a:spcPts val="0"/>
              </a:spcAft>
              <a:buSzPts val="6900"/>
              <a:buNone/>
              <a:defRPr sz="6900"/>
            </a:lvl5pPr>
            <a:lvl6pPr lvl="5" algn="ctr">
              <a:lnSpc>
                <a:spcPct val="90000"/>
              </a:lnSpc>
              <a:spcBef>
                <a:spcPts val="0"/>
              </a:spcBef>
              <a:spcAft>
                <a:spcPts val="0"/>
              </a:spcAft>
              <a:buSzPts val="6900"/>
              <a:buNone/>
              <a:defRPr sz="6900"/>
            </a:lvl6pPr>
            <a:lvl7pPr lvl="6" algn="ctr">
              <a:lnSpc>
                <a:spcPct val="90000"/>
              </a:lnSpc>
              <a:spcBef>
                <a:spcPts val="0"/>
              </a:spcBef>
              <a:spcAft>
                <a:spcPts val="0"/>
              </a:spcAft>
              <a:buSzPts val="6900"/>
              <a:buNone/>
              <a:defRPr sz="6900"/>
            </a:lvl7pPr>
            <a:lvl8pPr lvl="7" algn="ctr">
              <a:lnSpc>
                <a:spcPct val="90000"/>
              </a:lnSpc>
              <a:spcBef>
                <a:spcPts val="0"/>
              </a:spcBef>
              <a:spcAft>
                <a:spcPts val="0"/>
              </a:spcAft>
              <a:buSzPts val="6900"/>
              <a:buNone/>
              <a:defRPr sz="6900"/>
            </a:lvl8pPr>
            <a:lvl9pPr lvl="8" algn="ctr">
              <a:lnSpc>
                <a:spcPct val="90000"/>
              </a:lnSpc>
              <a:spcBef>
                <a:spcPts val="0"/>
              </a:spcBef>
              <a:spcAft>
                <a:spcPts val="0"/>
              </a:spcAft>
              <a:buSzPts val="6900"/>
              <a:buNone/>
              <a:defRPr sz="6900"/>
            </a:lvl9pPr>
          </a:lstStyle>
          <a:p/>
        </p:txBody>
      </p:sp>
      <p:sp>
        <p:nvSpPr>
          <p:cNvPr id="163" name="Google Shape;163;p29"/>
          <p:cNvSpPr txBox="1"/>
          <p:nvPr>
            <p:ph idx="1" type="subTitle"/>
          </p:nvPr>
        </p:nvSpPr>
        <p:spPr>
          <a:xfrm>
            <a:off x="415600" y="3778833"/>
            <a:ext cx="11360700" cy="1056900"/>
          </a:xfrm>
          <a:prstGeom prst="rect">
            <a:avLst/>
          </a:prstGeom>
          <a:solidFill>
            <a:srgbClr val="FFFFFF">
              <a:alpha val="40000"/>
            </a:srgbClr>
          </a:solidFill>
          <a:ln>
            <a:noFill/>
          </a:ln>
        </p:spPr>
        <p:txBody>
          <a:bodyPr anchorCtr="0" anchor="t" bIns="0" lIns="0" spcFirstLastPara="1" rIns="0" wrap="square" tIns="0">
            <a:noAutofit/>
          </a:bodyPr>
          <a:lstStyle>
            <a:lvl1pPr lvl="0" algn="ctr">
              <a:lnSpc>
                <a:spcPct val="100000"/>
              </a:lnSpc>
              <a:spcBef>
                <a:spcPts val="1100"/>
              </a:spcBef>
              <a:spcAft>
                <a:spcPts val="0"/>
              </a:spcAft>
              <a:buSzPts val="3700"/>
              <a:buNone/>
              <a:defRPr sz="3700"/>
            </a:lvl1pPr>
            <a:lvl2pPr lvl="1" algn="ctr">
              <a:lnSpc>
                <a:spcPct val="100000"/>
              </a:lnSpc>
              <a:spcBef>
                <a:spcPts val="1100"/>
              </a:spcBef>
              <a:spcAft>
                <a:spcPts val="0"/>
              </a:spcAft>
              <a:buSzPts val="3700"/>
              <a:buNone/>
              <a:defRPr sz="3700"/>
            </a:lvl2pPr>
            <a:lvl3pPr lvl="2" algn="ctr">
              <a:lnSpc>
                <a:spcPct val="100000"/>
              </a:lnSpc>
              <a:spcBef>
                <a:spcPts val="1100"/>
              </a:spcBef>
              <a:spcAft>
                <a:spcPts val="0"/>
              </a:spcAft>
              <a:buSzPts val="3700"/>
              <a:buNone/>
              <a:defRPr sz="3700"/>
            </a:lvl3pPr>
            <a:lvl4pPr lvl="3" algn="ctr">
              <a:lnSpc>
                <a:spcPct val="100000"/>
              </a:lnSpc>
              <a:spcBef>
                <a:spcPts val="1100"/>
              </a:spcBef>
              <a:spcAft>
                <a:spcPts val="0"/>
              </a:spcAft>
              <a:buSzPts val="3700"/>
              <a:buNone/>
              <a:defRPr sz="3700"/>
            </a:lvl4pPr>
            <a:lvl5pPr lvl="4" algn="ctr">
              <a:lnSpc>
                <a:spcPct val="100000"/>
              </a:lnSpc>
              <a:spcBef>
                <a:spcPts val="1100"/>
              </a:spcBef>
              <a:spcAft>
                <a:spcPts val="0"/>
              </a:spcAft>
              <a:buSzPts val="3700"/>
              <a:buNone/>
              <a:defRPr sz="3700"/>
            </a:lvl5pPr>
            <a:lvl6pPr lvl="5" algn="ctr">
              <a:lnSpc>
                <a:spcPct val="100000"/>
              </a:lnSpc>
              <a:spcBef>
                <a:spcPts val="1100"/>
              </a:spcBef>
              <a:spcAft>
                <a:spcPts val="0"/>
              </a:spcAft>
              <a:buSzPts val="3700"/>
              <a:buNone/>
              <a:defRPr sz="3700"/>
            </a:lvl6pPr>
            <a:lvl7pPr lvl="6" algn="ctr">
              <a:lnSpc>
                <a:spcPct val="100000"/>
              </a:lnSpc>
              <a:spcBef>
                <a:spcPts val="1100"/>
              </a:spcBef>
              <a:spcAft>
                <a:spcPts val="0"/>
              </a:spcAft>
              <a:buSzPts val="3700"/>
              <a:buNone/>
              <a:defRPr sz="3700"/>
            </a:lvl7pPr>
            <a:lvl8pPr lvl="7" algn="ctr">
              <a:lnSpc>
                <a:spcPct val="100000"/>
              </a:lnSpc>
              <a:spcBef>
                <a:spcPts val="1100"/>
              </a:spcBef>
              <a:spcAft>
                <a:spcPts val="0"/>
              </a:spcAft>
              <a:buSzPts val="3700"/>
              <a:buNone/>
              <a:defRPr sz="3700"/>
            </a:lvl8pPr>
            <a:lvl9pPr lvl="8" algn="ctr">
              <a:lnSpc>
                <a:spcPct val="100000"/>
              </a:lnSpc>
              <a:spcBef>
                <a:spcPts val="1100"/>
              </a:spcBef>
              <a:spcAft>
                <a:spcPts val="0"/>
              </a:spcAft>
              <a:buSzPts val="3700"/>
              <a:buNone/>
              <a:defRPr sz="3700"/>
            </a:lvl9pPr>
          </a:lstStyle>
          <a:p/>
        </p:txBody>
      </p:sp>
      <p:sp>
        <p:nvSpPr>
          <p:cNvPr id="164" name="Google Shape;164;p29"/>
          <p:cNvSpPr txBox="1"/>
          <p:nvPr>
            <p:ph idx="12" type="sldNum"/>
          </p:nvPr>
        </p:nvSpPr>
        <p:spPr>
          <a:xfrm>
            <a:off x="11296610" y="6217622"/>
            <a:ext cx="731700" cy="524700"/>
          </a:xfrm>
          <a:prstGeom prst="rect">
            <a:avLst/>
          </a:prstGeom>
          <a:noFill/>
          <a:ln>
            <a:noFill/>
          </a:ln>
        </p:spPr>
        <p:txBody>
          <a:bodyPr anchorCtr="0" anchor="ctr" bIns="38100" lIns="38100" spcFirstLastPara="1" rIns="38100" wrap="square" tIns="38100">
            <a:noAutofit/>
          </a:bodyPr>
          <a:lstStyle>
            <a:lvl1pPr indent="0" lvl="0"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RWC Theme"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609600" y="1371600"/>
            <a:ext cx="10972800" cy="914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800"/>
              <a:buNone/>
              <a:defRPr/>
            </a:lvl2pPr>
            <a:lvl3pPr lvl="2" rtl="0" algn="l">
              <a:spcBef>
                <a:spcPts val="0"/>
              </a:spcBef>
              <a:spcAft>
                <a:spcPts val="0"/>
              </a:spcAft>
              <a:buSzPts val="4500"/>
              <a:buNone/>
              <a:defRPr/>
            </a:lvl3pPr>
            <a:lvl4pPr lvl="3" rtl="0" algn="l">
              <a:spcBef>
                <a:spcPts val="0"/>
              </a:spcBef>
              <a:spcAft>
                <a:spcPts val="0"/>
              </a:spcAft>
              <a:buSzPts val="4500"/>
              <a:buNone/>
              <a:defRPr/>
            </a:lvl4pPr>
            <a:lvl5pPr lvl="4" rtl="0" algn="l">
              <a:spcBef>
                <a:spcPts val="0"/>
              </a:spcBef>
              <a:spcAft>
                <a:spcPts val="0"/>
              </a:spcAft>
              <a:buSzPts val="4500"/>
              <a:buNone/>
              <a:defRPr/>
            </a:lvl5pPr>
            <a:lvl6pPr lvl="5" rtl="0" algn="l">
              <a:spcBef>
                <a:spcPts val="0"/>
              </a:spcBef>
              <a:spcAft>
                <a:spcPts val="0"/>
              </a:spcAft>
              <a:buSzPts val="4500"/>
              <a:buNone/>
              <a:defRPr/>
            </a:lvl6pPr>
            <a:lvl7pPr lvl="6" rtl="0" algn="l">
              <a:spcBef>
                <a:spcPts val="0"/>
              </a:spcBef>
              <a:spcAft>
                <a:spcPts val="0"/>
              </a:spcAft>
              <a:buSzPts val="4500"/>
              <a:buNone/>
              <a:defRPr/>
            </a:lvl7pPr>
            <a:lvl8pPr lvl="7" rtl="0" algn="l">
              <a:spcBef>
                <a:spcPts val="0"/>
              </a:spcBef>
              <a:spcAft>
                <a:spcPts val="0"/>
              </a:spcAft>
              <a:buSzPts val="4500"/>
              <a:buNone/>
              <a:defRPr/>
            </a:lvl8pPr>
            <a:lvl9pPr lvl="8" rtl="0" algn="l">
              <a:spcBef>
                <a:spcPts val="0"/>
              </a:spcBef>
              <a:spcAft>
                <a:spcPts val="0"/>
              </a:spcAft>
              <a:buSzPts val="4500"/>
              <a:buNone/>
              <a:defRPr/>
            </a:lvl9pPr>
          </a:lstStyle>
          <a:p/>
        </p:txBody>
      </p:sp>
      <p:sp>
        <p:nvSpPr>
          <p:cNvPr id="167" name="Google Shape;167;p30"/>
          <p:cNvSpPr txBox="1"/>
          <p:nvPr>
            <p:ph idx="1" type="body"/>
          </p:nvPr>
        </p:nvSpPr>
        <p:spPr>
          <a:xfrm>
            <a:off x="609600" y="2362200"/>
            <a:ext cx="10972800" cy="3810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560"/>
              </a:spcBef>
              <a:spcAft>
                <a:spcPts val="0"/>
              </a:spcAft>
              <a:buClr>
                <a:schemeClr val="lt2"/>
              </a:buClr>
              <a:buSzPts val="1400"/>
              <a:buFont typeface="Times New Roman"/>
              <a:buChar char="•"/>
              <a:defRPr/>
            </a:lvl1pPr>
            <a:lvl2pPr indent="-317500" lvl="1" marL="914400" rtl="0" algn="l">
              <a:lnSpc>
                <a:spcPct val="100000"/>
              </a:lnSpc>
              <a:spcBef>
                <a:spcPts val="520"/>
              </a:spcBef>
              <a:spcAft>
                <a:spcPts val="0"/>
              </a:spcAft>
              <a:buClr>
                <a:srgbClr val="CF142B"/>
              </a:buClr>
              <a:buSzPts val="1400"/>
              <a:buFont typeface="Times New Roman"/>
              <a:buChar char="•"/>
              <a:defRPr/>
            </a:lvl2pPr>
            <a:lvl3pPr indent="-317500" lvl="2" marL="1371600" rtl="0" algn="l">
              <a:lnSpc>
                <a:spcPct val="100000"/>
              </a:lnSpc>
              <a:spcBef>
                <a:spcPts val="480"/>
              </a:spcBef>
              <a:spcAft>
                <a:spcPts val="0"/>
              </a:spcAft>
              <a:buClr>
                <a:schemeClr val="lt2"/>
              </a:buClr>
              <a:buSzPts val="1400"/>
              <a:buFont typeface="Times New Roman"/>
              <a:buChar char="•"/>
              <a:defRPr/>
            </a:lvl3pPr>
            <a:lvl4pPr indent="-317500" lvl="3" marL="1828800" rtl="0" algn="l">
              <a:lnSpc>
                <a:spcPct val="100000"/>
              </a:lnSpc>
              <a:spcBef>
                <a:spcPts val="400"/>
              </a:spcBef>
              <a:spcAft>
                <a:spcPts val="0"/>
              </a:spcAft>
              <a:buClr>
                <a:srgbClr val="CF142B"/>
              </a:buClr>
              <a:buSzPts val="1400"/>
              <a:buFont typeface="Times New Roman"/>
              <a:buChar char="•"/>
              <a:defRPr/>
            </a:lvl4pPr>
            <a:lvl5pPr indent="-317500" lvl="4" marL="2286000" rtl="0" algn="l">
              <a:lnSpc>
                <a:spcPct val="100000"/>
              </a:lnSpc>
              <a:spcBef>
                <a:spcPts val="400"/>
              </a:spcBef>
              <a:spcAft>
                <a:spcPts val="0"/>
              </a:spcAft>
              <a:buClr>
                <a:schemeClr val="lt2"/>
              </a:buClr>
              <a:buSzPts val="1400"/>
              <a:buFont typeface="Times New Roman"/>
              <a:buChar char="•"/>
              <a:defRPr/>
            </a:lvl5pPr>
            <a:lvl6pPr indent="-317500" lvl="5" marL="2743200" rtl="0" algn="l">
              <a:lnSpc>
                <a:spcPct val="100000"/>
              </a:lnSpc>
              <a:spcBef>
                <a:spcPts val="400"/>
              </a:spcBef>
              <a:spcAft>
                <a:spcPts val="0"/>
              </a:spcAft>
              <a:buClr>
                <a:schemeClr val="lt2"/>
              </a:buClr>
              <a:buSzPts val="1400"/>
              <a:buFont typeface="Times New Roman"/>
              <a:buChar char="•"/>
              <a:defRPr/>
            </a:lvl6pPr>
            <a:lvl7pPr indent="-317500" lvl="6" marL="3200400" rtl="0" algn="l">
              <a:lnSpc>
                <a:spcPct val="100000"/>
              </a:lnSpc>
              <a:spcBef>
                <a:spcPts val="400"/>
              </a:spcBef>
              <a:spcAft>
                <a:spcPts val="0"/>
              </a:spcAft>
              <a:buClr>
                <a:schemeClr val="lt2"/>
              </a:buClr>
              <a:buSzPts val="1400"/>
              <a:buFont typeface="Times New Roman"/>
              <a:buChar char="•"/>
              <a:defRPr/>
            </a:lvl7pPr>
            <a:lvl8pPr indent="-317500" lvl="7" marL="3657600" rtl="0" algn="l">
              <a:lnSpc>
                <a:spcPct val="100000"/>
              </a:lnSpc>
              <a:spcBef>
                <a:spcPts val="400"/>
              </a:spcBef>
              <a:spcAft>
                <a:spcPts val="0"/>
              </a:spcAft>
              <a:buClr>
                <a:schemeClr val="lt2"/>
              </a:buClr>
              <a:buSzPts val="1400"/>
              <a:buFont typeface="Times New Roman"/>
              <a:buChar char="•"/>
              <a:defRPr/>
            </a:lvl8pPr>
            <a:lvl9pPr indent="-317500" lvl="8" marL="4114800" rtl="0" algn="l">
              <a:lnSpc>
                <a:spcPct val="100000"/>
              </a:lnSpc>
              <a:spcBef>
                <a:spcPts val="400"/>
              </a:spcBef>
              <a:spcAft>
                <a:spcPts val="0"/>
              </a:spcAft>
              <a:buClr>
                <a:schemeClr val="lt2"/>
              </a:buClr>
              <a:buSzPts val="1400"/>
              <a:buFont typeface="Times New Roman"/>
              <a:buChar char="•"/>
              <a:defRPr/>
            </a:lvl9pPr>
          </a:lstStyle>
          <a:p/>
        </p:txBody>
      </p:sp>
      <p:sp>
        <p:nvSpPr>
          <p:cNvPr id="168" name="Google Shape;168;p30"/>
          <p:cNvSpPr txBox="1"/>
          <p:nvPr>
            <p:ph idx="10" type="dt"/>
          </p:nvPr>
        </p:nvSpPr>
        <p:spPr>
          <a:xfrm>
            <a:off x="914400" y="6248400"/>
            <a:ext cx="25401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a:lvl1pPr>
            <a:lvl2pPr lvl="1" marR="0" rtl="0" algn="l">
              <a:lnSpc>
                <a:spcPct val="100000"/>
              </a:lnSpc>
              <a:spcBef>
                <a:spcPts val="0"/>
              </a:spcBef>
              <a:spcAft>
                <a:spcPts val="0"/>
              </a:spcAft>
              <a:buClr>
                <a:srgbClr val="000000"/>
              </a:buClr>
              <a:buSzPts val="1400"/>
              <a:buFont typeface="Arial"/>
              <a:buNone/>
              <a:defRPr/>
            </a:lvl2pPr>
            <a:lvl3pPr lvl="2" marR="0" rtl="0" algn="l">
              <a:lnSpc>
                <a:spcPct val="100000"/>
              </a:lnSpc>
              <a:spcBef>
                <a:spcPts val="0"/>
              </a:spcBef>
              <a:spcAft>
                <a:spcPts val="0"/>
              </a:spcAft>
              <a:buClr>
                <a:srgbClr val="000000"/>
              </a:buClr>
              <a:buSzPts val="1400"/>
              <a:buFont typeface="Arial"/>
              <a:buNone/>
              <a:defRPr/>
            </a:lvl3pPr>
            <a:lvl4pPr lvl="3" marR="0" rtl="0" algn="l">
              <a:lnSpc>
                <a:spcPct val="100000"/>
              </a:lnSpc>
              <a:spcBef>
                <a:spcPts val="0"/>
              </a:spcBef>
              <a:spcAft>
                <a:spcPts val="0"/>
              </a:spcAft>
              <a:buClr>
                <a:srgbClr val="000000"/>
              </a:buClr>
              <a:buSzPts val="1400"/>
              <a:buFont typeface="Arial"/>
              <a:buNone/>
              <a:defRPr/>
            </a:lvl4pPr>
            <a:lvl5pPr lvl="4" marR="0" rtl="0" algn="l">
              <a:lnSpc>
                <a:spcPct val="100000"/>
              </a:lnSpc>
              <a:spcBef>
                <a:spcPts val="0"/>
              </a:spcBef>
              <a:spcAft>
                <a:spcPts val="0"/>
              </a:spcAft>
              <a:buClr>
                <a:srgbClr val="000000"/>
              </a:buClr>
              <a:buSzPts val="1400"/>
              <a:buFont typeface="Arial"/>
              <a:buNone/>
              <a:defRPr/>
            </a:lvl5pPr>
            <a:lvl6pPr lvl="5" marR="0" rtl="0" algn="l">
              <a:lnSpc>
                <a:spcPct val="100000"/>
              </a:lnSpc>
              <a:spcBef>
                <a:spcPts val="0"/>
              </a:spcBef>
              <a:spcAft>
                <a:spcPts val="0"/>
              </a:spcAft>
              <a:buClr>
                <a:srgbClr val="000000"/>
              </a:buClr>
              <a:buSzPts val="1400"/>
              <a:buFont typeface="Arial"/>
              <a:buNone/>
              <a:defRPr/>
            </a:lvl6pPr>
            <a:lvl7pPr lvl="6" marR="0" rtl="0" algn="l">
              <a:lnSpc>
                <a:spcPct val="100000"/>
              </a:lnSpc>
              <a:spcBef>
                <a:spcPts val="0"/>
              </a:spcBef>
              <a:spcAft>
                <a:spcPts val="0"/>
              </a:spcAft>
              <a:buClr>
                <a:srgbClr val="000000"/>
              </a:buClr>
              <a:buSzPts val="1400"/>
              <a:buFont typeface="Arial"/>
              <a:buNone/>
              <a:defRPr/>
            </a:lvl7pPr>
            <a:lvl8pPr lvl="7" marR="0" rtl="0" algn="l">
              <a:lnSpc>
                <a:spcPct val="100000"/>
              </a:lnSpc>
              <a:spcBef>
                <a:spcPts val="0"/>
              </a:spcBef>
              <a:spcAft>
                <a:spcPts val="0"/>
              </a:spcAft>
              <a:buClr>
                <a:srgbClr val="000000"/>
              </a:buClr>
              <a:buSzPts val="1400"/>
              <a:buFont typeface="Arial"/>
              <a:buNone/>
              <a:defRPr/>
            </a:lvl8pPr>
            <a:lvl9pPr lvl="8" marR="0" rtl="0" algn="l">
              <a:lnSpc>
                <a:spcPct val="100000"/>
              </a:lnSpc>
              <a:spcBef>
                <a:spcPts val="0"/>
              </a:spcBef>
              <a:spcAft>
                <a:spcPts val="0"/>
              </a:spcAft>
              <a:buClr>
                <a:srgbClr val="000000"/>
              </a:buClr>
              <a:buSzPts val="1400"/>
              <a:buFont typeface="Arial"/>
              <a:buNone/>
              <a:defRPr/>
            </a:lvl9pPr>
          </a:lstStyle>
          <a:p/>
        </p:txBody>
      </p:sp>
      <p:sp>
        <p:nvSpPr>
          <p:cNvPr id="169" name="Google Shape;169;p30"/>
          <p:cNvSpPr txBox="1"/>
          <p:nvPr>
            <p:ph idx="11" type="ftr"/>
          </p:nvPr>
        </p:nvSpPr>
        <p:spPr>
          <a:xfrm>
            <a:off x="4165600" y="6248400"/>
            <a:ext cx="38607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a:lvl1pPr>
            <a:lvl2pPr lvl="1" marR="0" rtl="0" algn="l">
              <a:lnSpc>
                <a:spcPct val="100000"/>
              </a:lnSpc>
              <a:spcBef>
                <a:spcPts val="0"/>
              </a:spcBef>
              <a:spcAft>
                <a:spcPts val="0"/>
              </a:spcAft>
              <a:buClr>
                <a:srgbClr val="000000"/>
              </a:buClr>
              <a:buSzPts val="1400"/>
              <a:buFont typeface="Arial"/>
              <a:buNone/>
              <a:defRPr/>
            </a:lvl2pPr>
            <a:lvl3pPr lvl="2" marR="0" rtl="0" algn="l">
              <a:lnSpc>
                <a:spcPct val="100000"/>
              </a:lnSpc>
              <a:spcBef>
                <a:spcPts val="0"/>
              </a:spcBef>
              <a:spcAft>
                <a:spcPts val="0"/>
              </a:spcAft>
              <a:buClr>
                <a:srgbClr val="000000"/>
              </a:buClr>
              <a:buSzPts val="1400"/>
              <a:buFont typeface="Arial"/>
              <a:buNone/>
              <a:defRPr/>
            </a:lvl3pPr>
            <a:lvl4pPr lvl="3" marR="0" rtl="0" algn="l">
              <a:lnSpc>
                <a:spcPct val="100000"/>
              </a:lnSpc>
              <a:spcBef>
                <a:spcPts val="0"/>
              </a:spcBef>
              <a:spcAft>
                <a:spcPts val="0"/>
              </a:spcAft>
              <a:buClr>
                <a:srgbClr val="000000"/>
              </a:buClr>
              <a:buSzPts val="1400"/>
              <a:buFont typeface="Arial"/>
              <a:buNone/>
              <a:defRPr/>
            </a:lvl4pPr>
            <a:lvl5pPr lvl="4" marR="0" rtl="0" algn="l">
              <a:lnSpc>
                <a:spcPct val="100000"/>
              </a:lnSpc>
              <a:spcBef>
                <a:spcPts val="0"/>
              </a:spcBef>
              <a:spcAft>
                <a:spcPts val="0"/>
              </a:spcAft>
              <a:buClr>
                <a:srgbClr val="000000"/>
              </a:buClr>
              <a:buSzPts val="1400"/>
              <a:buFont typeface="Arial"/>
              <a:buNone/>
              <a:defRPr/>
            </a:lvl5pPr>
            <a:lvl6pPr lvl="5" marR="0" rtl="0" algn="l">
              <a:lnSpc>
                <a:spcPct val="100000"/>
              </a:lnSpc>
              <a:spcBef>
                <a:spcPts val="0"/>
              </a:spcBef>
              <a:spcAft>
                <a:spcPts val="0"/>
              </a:spcAft>
              <a:buClr>
                <a:srgbClr val="000000"/>
              </a:buClr>
              <a:buSzPts val="1400"/>
              <a:buFont typeface="Arial"/>
              <a:buNone/>
              <a:defRPr/>
            </a:lvl6pPr>
            <a:lvl7pPr lvl="6" marR="0" rtl="0" algn="l">
              <a:lnSpc>
                <a:spcPct val="100000"/>
              </a:lnSpc>
              <a:spcBef>
                <a:spcPts val="0"/>
              </a:spcBef>
              <a:spcAft>
                <a:spcPts val="0"/>
              </a:spcAft>
              <a:buClr>
                <a:srgbClr val="000000"/>
              </a:buClr>
              <a:buSzPts val="1400"/>
              <a:buFont typeface="Arial"/>
              <a:buNone/>
              <a:defRPr/>
            </a:lvl7pPr>
            <a:lvl8pPr lvl="7" marR="0" rtl="0" algn="l">
              <a:lnSpc>
                <a:spcPct val="100000"/>
              </a:lnSpc>
              <a:spcBef>
                <a:spcPts val="0"/>
              </a:spcBef>
              <a:spcAft>
                <a:spcPts val="0"/>
              </a:spcAft>
              <a:buClr>
                <a:srgbClr val="000000"/>
              </a:buClr>
              <a:buSzPts val="1400"/>
              <a:buFont typeface="Arial"/>
              <a:buNone/>
              <a:defRPr/>
            </a:lvl8pPr>
            <a:lvl9pPr lvl="8" marR="0" rtl="0" algn="l">
              <a:lnSpc>
                <a:spcPct val="100000"/>
              </a:lnSpc>
              <a:spcBef>
                <a:spcPts val="0"/>
              </a:spcBef>
              <a:spcAft>
                <a:spcPts val="0"/>
              </a:spcAft>
              <a:buClr>
                <a:srgbClr val="000000"/>
              </a:buClr>
              <a:buSzPts val="1400"/>
              <a:buFont typeface="Arial"/>
              <a:buNone/>
              <a:defRPr/>
            </a:lvl9pPr>
          </a:lstStyle>
          <a:p/>
        </p:txBody>
      </p:sp>
      <p:sp>
        <p:nvSpPr>
          <p:cNvPr id="170" name="Google Shape;170;p30"/>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350"/>
              <a:buFont typeface="Arial"/>
              <a:buNone/>
              <a:defRPr b="0" i="0" sz="14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71" name="Shape 171"/>
        <p:cNvGrpSpPr/>
        <p:nvPr/>
      </p:nvGrpSpPr>
      <p:grpSpPr>
        <a:xfrm>
          <a:off x="0" y="0"/>
          <a:ext cx="0" cy="0"/>
          <a:chOff x="0" y="0"/>
          <a:chExt cx="0" cy="0"/>
        </a:xfrm>
      </p:grpSpPr>
      <p:sp>
        <p:nvSpPr>
          <p:cNvPr id="172" name="Google Shape;172;p31"/>
          <p:cNvSpPr txBox="1"/>
          <p:nvPr>
            <p:ph type="title"/>
          </p:nvPr>
        </p:nvSpPr>
        <p:spPr>
          <a:xfrm>
            <a:off x="609600" y="274637"/>
            <a:ext cx="10972800" cy="1143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500"/>
              <a:buNone/>
              <a:defRPr sz="3600"/>
            </a:lvl1pPr>
            <a:lvl2pPr lvl="1" rtl="0" algn="l">
              <a:lnSpc>
                <a:spcPct val="100000"/>
              </a:lnSpc>
              <a:spcBef>
                <a:spcPts val="0"/>
              </a:spcBef>
              <a:spcAft>
                <a:spcPts val="0"/>
              </a:spcAft>
              <a:buSzPts val="1500"/>
              <a:buNone/>
              <a:defRPr sz="3600"/>
            </a:lvl2pPr>
            <a:lvl3pPr lvl="2" rtl="0" algn="l">
              <a:lnSpc>
                <a:spcPct val="100000"/>
              </a:lnSpc>
              <a:spcBef>
                <a:spcPts val="0"/>
              </a:spcBef>
              <a:spcAft>
                <a:spcPts val="0"/>
              </a:spcAft>
              <a:buSzPts val="1500"/>
              <a:buNone/>
              <a:defRPr sz="3600"/>
            </a:lvl3pPr>
            <a:lvl4pPr lvl="3" rtl="0" algn="l">
              <a:lnSpc>
                <a:spcPct val="100000"/>
              </a:lnSpc>
              <a:spcBef>
                <a:spcPts val="0"/>
              </a:spcBef>
              <a:spcAft>
                <a:spcPts val="0"/>
              </a:spcAft>
              <a:buSzPts val="1500"/>
              <a:buNone/>
              <a:defRPr sz="3600"/>
            </a:lvl4pPr>
            <a:lvl5pPr lvl="4" rtl="0" algn="l">
              <a:lnSpc>
                <a:spcPct val="100000"/>
              </a:lnSpc>
              <a:spcBef>
                <a:spcPts val="0"/>
              </a:spcBef>
              <a:spcAft>
                <a:spcPts val="0"/>
              </a:spcAft>
              <a:buSzPts val="1500"/>
              <a:buNone/>
              <a:defRPr sz="3600"/>
            </a:lvl5pPr>
            <a:lvl6pPr lvl="5" rtl="0" algn="l">
              <a:lnSpc>
                <a:spcPct val="100000"/>
              </a:lnSpc>
              <a:spcBef>
                <a:spcPts val="0"/>
              </a:spcBef>
              <a:spcAft>
                <a:spcPts val="0"/>
              </a:spcAft>
              <a:buSzPts val="1500"/>
              <a:buNone/>
              <a:defRPr sz="3600"/>
            </a:lvl6pPr>
            <a:lvl7pPr lvl="6" rtl="0" algn="l">
              <a:lnSpc>
                <a:spcPct val="100000"/>
              </a:lnSpc>
              <a:spcBef>
                <a:spcPts val="0"/>
              </a:spcBef>
              <a:spcAft>
                <a:spcPts val="0"/>
              </a:spcAft>
              <a:buSzPts val="1500"/>
              <a:buNone/>
              <a:defRPr sz="3600"/>
            </a:lvl7pPr>
            <a:lvl8pPr lvl="7" rtl="0" algn="l">
              <a:lnSpc>
                <a:spcPct val="100000"/>
              </a:lnSpc>
              <a:spcBef>
                <a:spcPts val="0"/>
              </a:spcBef>
              <a:spcAft>
                <a:spcPts val="0"/>
              </a:spcAft>
              <a:buSzPts val="1500"/>
              <a:buNone/>
              <a:defRPr sz="3600"/>
            </a:lvl8pPr>
            <a:lvl9pPr lvl="8" rtl="0" algn="l">
              <a:lnSpc>
                <a:spcPct val="100000"/>
              </a:lnSpc>
              <a:spcBef>
                <a:spcPts val="0"/>
              </a:spcBef>
              <a:spcAft>
                <a:spcPts val="0"/>
              </a:spcAft>
              <a:buSzPts val="1500"/>
              <a:buNone/>
              <a:defRPr sz="3600"/>
            </a:lvl9pPr>
          </a:lstStyle>
          <a:p/>
        </p:txBody>
      </p:sp>
      <p:sp>
        <p:nvSpPr>
          <p:cNvPr id="173" name="Google Shape;173;p31"/>
          <p:cNvSpPr txBox="1"/>
          <p:nvPr>
            <p:ph idx="1" type="body"/>
          </p:nvPr>
        </p:nvSpPr>
        <p:spPr>
          <a:xfrm>
            <a:off x="609600" y="1600200"/>
            <a:ext cx="10972800" cy="49677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0"/>
              </a:spcBef>
              <a:spcAft>
                <a:spcPts val="0"/>
              </a:spcAft>
              <a:buClr>
                <a:schemeClr val="lt2"/>
              </a:buClr>
              <a:buSzPts val="2800"/>
              <a:buChar char="•"/>
              <a:defRPr/>
            </a:lvl1pPr>
            <a:lvl2pPr indent="-400050" lvl="1" marL="914400" rtl="0" algn="l">
              <a:lnSpc>
                <a:spcPct val="100000"/>
              </a:lnSpc>
              <a:spcBef>
                <a:spcPts val="0"/>
              </a:spcBef>
              <a:spcAft>
                <a:spcPts val="0"/>
              </a:spcAft>
              <a:buSzPts val="2700"/>
              <a:buChar char="•"/>
              <a:defRPr/>
            </a:lvl2pPr>
            <a:lvl3pPr indent="-381000" lvl="2" marL="1371600" rtl="0" algn="l">
              <a:lnSpc>
                <a:spcPct val="100000"/>
              </a:lnSpc>
              <a:spcBef>
                <a:spcPts val="0"/>
              </a:spcBef>
              <a:spcAft>
                <a:spcPts val="0"/>
              </a:spcAft>
              <a:buClr>
                <a:schemeClr val="lt2"/>
              </a:buClr>
              <a:buSzPts val="2400"/>
              <a:buChar char="•"/>
              <a:defRPr/>
            </a:lvl3pPr>
            <a:lvl4pPr indent="-355600" lvl="3" marL="1828800" rtl="0" algn="l">
              <a:lnSpc>
                <a:spcPct val="100000"/>
              </a:lnSpc>
              <a:spcBef>
                <a:spcPts val="0"/>
              </a:spcBef>
              <a:spcAft>
                <a:spcPts val="0"/>
              </a:spcAft>
              <a:buSzPts val="2000"/>
              <a:buChar char="•"/>
              <a:defRPr/>
            </a:lvl4pPr>
            <a:lvl5pPr indent="-349250" lvl="4" marL="2286000" rtl="0" algn="l">
              <a:lnSpc>
                <a:spcPct val="100000"/>
              </a:lnSpc>
              <a:spcBef>
                <a:spcPts val="0"/>
              </a:spcBef>
              <a:spcAft>
                <a:spcPts val="0"/>
              </a:spcAft>
              <a:buClr>
                <a:schemeClr val="lt2"/>
              </a:buClr>
              <a:buSzPts val="1900"/>
              <a:buChar char="•"/>
              <a:defRPr sz="1900"/>
            </a:lvl5pPr>
            <a:lvl6pPr indent="-349250" lvl="5" marL="2743200" rtl="0" algn="l">
              <a:lnSpc>
                <a:spcPct val="100000"/>
              </a:lnSpc>
              <a:spcBef>
                <a:spcPts val="0"/>
              </a:spcBef>
              <a:spcAft>
                <a:spcPts val="0"/>
              </a:spcAft>
              <a:buClr>
                <a:schemeClr val="lt2"/>
              </a:buClr>
              <a:buSzPts val="1900"/>
              <a:buChar char="•"/>
              <a:defRPr sz="1900"/>
            </a:lvl6pPr>
            <a:lvl7pPr indent="-349250" lvl="6" marL="3200400" rtl="0" algn="l">
              <a:lnSpc>
                <a:spcPct val="100000"/>
              </a:lnSpc>
              <a:spcBef>
                <a:spcPts val="0"/>
              </a:spcBef>
              <a:spcAft>
                <a:spcPts val="0"/>
              </a:spcAft>
              <a:buClr>
                <a:schemeClr val="lt2"/>
              </a:buClr>
              <a:buSzPts val="1900"/>
              <a:buChar char="•"/>
              <a:defRPr sz="1900"/>
            </a:lvl7pPr>
            <a:lvl8pPr indent="-349250" lvl="7" marL="3657600" rtl="0" algn="l">
              <a:lnSpc>
                <a:spcPct val="100000"/>
              </a:lnSpc>
              <a:spcBef>
                <a:spcPts val="0"/>
              </a:spcBef>
              <a:spcAft>
                <a:spcPts val="0"/>
              </a:spcAft>
              <a:buClr>
                <a:schemeClr val="lt2"/>
              </a:buClr>
              <a:buSzPts val="1900"/>
              <a:buChar char="•"/>
              <a:defRPr sz="1900"/>
            </a:lvl8pPr>
            <a:lvl9pPr indent="-349250" lvl="8" marL="4114800" rtl="0" algn="l">
              <a:lnSpc>
                <a:spcPct val="100000"/>
              </a:lnSpc>
              <a:spcBef>
                <a:spcPts val="0"/>
              </a:spcBef>
              <a:spcAft>
                <a:spcPts val="0"/>
              </a:spcAft>
              <a:buClr>
                <a:schemeClr val="lt2"/>
              </a:buClr>
              <a:buSzPts val="1900"/>
              <a:buChar char="•"/>
              <a:defRPr sz="19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4"/>
          <p:cNvGrpSpPr/>
          <p:nvPr/>
        </p:nvGrpSpPr>
        <p:grpSpPr>
          <a:xfrm>
            <a:off x="1107036" y="1588427"/>
            <a:ext cx="994316" cy="61102"/>
            <a:chOff x="4580561" y="2589004"/>
            <a:chExt cx="1064464" cy="25200"/>
          </a:xfrm>
        </p:grpSpPr>
        <p:sp>
          <p:nvSpPr>
            <p:cNvPr id="29" name="Google Shape;29;p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4"/>
          <p:cNvSpPr txBox="1"/>
          <p:nvPr>
            <p:ph type="title"/>
          </p:nvPr>
        </p:nvSpPr>
        <p:spPr>
          <a:xfrm>
            <a:off x="973333" y="1758200"/>
            <a:ext cx="4401300" cy="18420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p:txBody>
      </p:sp>
      <p:sp>
        <p:nvSpPr>
          <p:cNvPr id="32" name="Google Shape;32;p4"/>
          <p:cNvSpPr txBox="1"/>
          <p:nvPr>
            <p:ph idx="1" type="body"/>
          </p:nvPr>
        </p:nvSpPr>
        <p:spPr>
          <a:xfrm>
            <a:off x="961633" y="3708967"/>
            <a:ext cx="4401300" cy="21300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2100"/>
              </a:spcBef>
              <a:spcAft>
                <a:spcPts val="0"/>
              </a:spcAft>
              <a:buSzPts val="1500"/>
              <a:buChar char="○"/>
              <a:defRPr/>
            </a:lvl2pPr>
            <a:lvl3pPr indent="-323850" lvl="2" marL="1371600" algn="l">
              <a:lnSpc>
                <a:spcPct val="115000"/>
              </a:lnSpc>
              <a:spcBef>
                <a:spcPts val="2100"/>
              </a:spcBef>
              <a:spcAft>
                <a:spcPts val="0"/>
              </a:spcAft>
              <a:buSzPts val="1500"/>
              <a:buChar char="■"/>
              <a:defRPr/>
            </a:lvl3pPr>
            <a:lvl4pPr indent="-323850" lvl="3" marL="1828800" algn="l">
              <a:lnSpc>
                <a:spcPct val="115000"/>
              </a:lnSpc>
              <a:spcBef>
                <a:spcPts val="2100"/>
              </a:spcBef>
              <a:spcAft>
                <a:spcPts val="0"/>
              </a:spcAft>
              <a:buSzPts val="1500"/>
              <a:buChar char="●"/>
              <a:defRPr/>
            </a:lvl4pPr>
            <a:lvl5pPr indent="-323850" lvl="4" marL="2286000" algn="l">
              <a:lnSpc>
                <a:spcPct val="115000"/>
              </a:lnSpc>
              <a:spcBef>
                <a:spcPts val="2100"/>
              </a:spcBef>
              <a:spcAft>
                <a:spcPts val="0"/>
              </a:spcAft>
              <a:buSzPts val="1500"/>
              <a:buChar char="○"/>
              <a:defRPr/>
            </a:lvl5pPr>
            <a:lvl6pPr indent="-323850" lvl="5" marL="2743200" algn="l">
              <a:lnSpc>
                <a:spcPct val="115000"/>
              </a:lnSpc>
              <a:spcBef>
                <a:spcPts val="2100"/>
              </a:spcBef>
              <a:spcAft>
                <a:spcPts val="0"/>
              </a:spcAft>
              <a:buSzPts val="1500"/>
              <a:buChar char="■"/>
              <a:defRPr/>
            </a:lvl6pPr>
            <a:lvl7pPr indent="-323850" lvl="6" marL="3200400" algn="l">
              <a:lnSpc>
                <a:spcPct val="115000"/>
              </a:lnSpc>
              <a:spcBef>
                <a:spcPts val="2100"/>
              </a:spcBef>
              <a:spcAft>
                <a:spcPts val="0"/>
              </a:spcAft>
              <a:buSzPts val="1500"/>
              <a:buChar char="●"/>
              <a:defRPr/>
            </a:lvl7pPr>
            <a:lvl8pPr indent="-323850" lvl="7" marL="3657600" algn="l">
              <a:lnSpc>
                <a:spcPct val="115000"/>
              </a:lnSpc>
              <a:spcBef>
                <a:spcPts val="2100"/>
              </a:spcBef>
              <a:spcAft>
                <a:spcPts val="0"/>
              </a:spcAft>
              <a:buSzPts val="1500"/>
              <a:buChar char="○"/>
              <a:defRPr/>
            </a:lvl8pPr>
            <a:lvl9pPr indent="-323850" lvl="8" marL="4114800" algn="l">
              <a:lnSpc>
                <a:spcPct val="115000"/>
              </a:lnSpc>
              <a:spcBef>
                <a:spcPts val="2100"/>
              </a:spcBef>
              <a:spcAft>
                <a:spcPts val="2100"/>
              </a:spcAft>
              <a:buSzPts val="1500"/>
              <a:buChar char="■"/>
              <a:defRPr/>
            </a:lvl9pPr>
          </a:lstStyle>
          <a:p/>
        </p:txBody>
      </p:sp>
      <p:sp>
        <p:nvSpPr>
          <p:cNvPr id="33" name="Google Shape;33;p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4" name="Shape 174"/>
        <p:cNvGrpSpPr/>
        <p:nvPr/>
      </p:nvGrpSpPr>
      <p:grpSpPr>
        <a:xfrm>
          <a:off x="0" y="0"/>
          <a:ext cx="0" cy="0"/>
          <a:chOff x="0" y="0"/>
          <a:chExt cx="0" cy="0"/>
        </a:xfrm>
      </p:grpSpPr>
      <p:sp>
        <p:nvSpPr>
          <p:cNvPr id="175" name="Google Shape;175;p32"/>
          <p:cNvSpPr txBox="1"/>
          <p:nvPr>
            <p:ph idx="10" type="dt"/>
          </p:nvPr>
        </p:nvSpPr>
        <p:spPr>
          <a:xfrm>
            <a:off x="914400" y="6248400"/>
            <a:ext cx="25401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176" name="Google Shape;176;p32"/>
          <p:cNvSpPr txBox="1"/>
          <p:nvPr>
            <p:ph idx="11" type="ftr"/>
          </p:nvPr>
        </p:nvSpPr>
        <p:spPr>
          <a:xfrm>
            <a:off x="4165600" y="6248400"/>
            <a:ext cx="38607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177" name="Google Shape;177;p32"/>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178" name="Shape 178"/>
        <p:cNvGrpSpPr/>
        <p:nvPr/>
      </p:nvGrpSpPr>
      <p:grpSpPr>
        <a:xfrm>
          <a:off x="0" y="0"/>
          <a:ext cx="0" cy="0"/>
          <a:chOff x="0" y="0"/>
          <a:chExt cx="0" cy="0"/>
        </a:xfrm>
      </p:grpSpPr>
      <p:sp>
        <p:nvSpPr>
          <p:cNvPr id="179" name="Google Shape;179;p33"/>
          <p:cNvSpPr txBox="1"/>
          <p:nvPr>
            <p:ph type="title"/>
          </p:nvPr>
        </p:nvSpPr>
        <p:spPr>
          <a:xfrm>
            <a:off x="609600" y="274637"/>
            <a:ext cx="10972800" cy="1143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500"/>
              <a:buNone/>
              <a:defRPr sz="3600"/>
            </a:lvl1pPr>
            <a:lvl2pPr lvl="1" rtl="0" algn="l">
              <a:lnSpc>
                <a:spcPct val="100000"/>
              </a:lnSpc>
              <a:spcBef>
                <a:spcPts val="0"/>
              </a:spcBef>
              <a:spcAft>
                <a:spcPts val="0"/>
              </a:spcAft>
              <a:buSzPts val="1500"/>
              <a:buNone/>
              <a:defRPr sz="3600"/>
            </a:lvl2pPr>
            <a:lvl3pPr lvl="2" rtl="0" algn="l">
              <a:lnSpc>
                <a:spcPct val="100000"/>
              </a:lnSpc>
              <a:spcBef>
                <a:spcPts val="0"/>
              </a:spcBef>
              <a:spcAft>
                <a:spcPts val="0"/>
              </a:spcAft>
              <a:buSzPts val="1500"/>
              <a:buNone/>
              <a:defRPr sz="3600"/>
            </a:lvl3pPr>
            <a:lvl4pPr lvl="3" rtl="0" algn="l">
              <a:lnSpc>
                <a:spcPct val="100000"/>
              </a:lnSpc>
              <a:spcBef>
                <a:spcPts val="0"/>
              </a:spcBef>
              <a:spcAft>
                <a:spcPts val="0"/>
              </a:spcAft>
              <a:buSzPts val="1500"/>
              <a:buNone/>
              <a:defRPr sz="3600"/>
            </a:lvl4pPr>
            <a:lvl5pPr lvl="4" rtl="0" algn="l">
              <a:lnSpc>
                <a:spcPct val="100000"/>
              </a:lnSpc>
              <a:spcBef>
                <a:spcPts val="0"/>
              </a:spcBef>
              <a:spcAft>
                <a:spcPts val="0"/>
              </a:spcAft>
              <a:buSzPts val="1500"/>
              <a:buNone/>
              <a:defRPr sz="3600"/>
            </a:lvl5pPr>
            <a:lvl6pPr lvl="5" rtl="0" algn="l">
              <a:lnSpc>
                <a:spcPct val="100000"/>
              </a:lnSpc>
              <a:spcBef>
                <a:spcPts val="0"/>
              </a:spcBef>
              <a:spcAft>
                <a:spcPts val="0"/>
              </a:spcAft>
              <a:buSzPts val="1500"/>
              <a:buNone/>
              <a:defRPr sz="3600"/>
            </a:lvl6pPr>
            <a:lvl7pPr lvl="6" rtl="0" algn="l">
              <a:lnSpc>
                <a:spcPct val="100000"/>
              </a:lnSpc>
              <a:spcBef>
                <a:spcPts val="0"/>
              </a:spcBef>
              <a:spcAft>
                <a:spcPts val="0"/>
              </a:spcAft>
              <a:buSzPts val="1500"/>
              <a:buNone/>
              <a:defRPr sz="3600"/>
            </a:lvl7pPr>
            <a:lvl8pPr lvl="7" rtl="0" algn="l">
              <a:lnSpc>
                <a:spcPct val="100000"/>
              </a:lnSpc>
              <a:spcBef>
                <a:spcPts val="0"/>
              </a:spcBef>
              <a:spcAft>
                <a:spcPts val="0"/>
              </a:spcAft>
              <a:buSzPts val="1500"/>
              <a:buNone/>
              <a:defRPr sz="3600"/>
            </a:lvl8pPr>
            <a:lvl9pPr lvl="8" rtl="0" algn="l">
              <a:lnSpc>
                <a:spcPct val="100000"/>
              </a:lnSpc>
              <a:spcBef>
                <a:spcPts val="0"/>
              </a:spcBef>
              <a:spcAft>
                <a:spcPts val="0"/>
              </a:spcAft>
              <a:buSzPts val="1500"/>
              <a:buNone/>
              <a:defRPr sz="3600"/>
            </a:lvl9pPr>
          </a:lstStyle>
          <a:p/>
        </p:txBody>
      </p:sp>
      <p:sp>
        <p:nvSpPr>
          <p:cNvPr id="180" name="Google Shape;180;p33"/>
          <p:cNvSpPr txBox="1"/>
          <p:nvPr>
            <p:ph idx="1" type="body"/>
          </p:nvPr>
        </p:nvSpPr>
        <p:spPr>
          <a:xfrm>
            <a:off x="609600" y="1600200"/>
            <a:ext cx="10972800" cy="49677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0"/>
              </a:spcBef>
              <a:spcAft>
                <a:spcPts val="0"/>
              </a:spcAft>
              <a:buClr>
                <a:schemeClr val="lt2"/>
              </a:buClr>
              <a:buSzPts val="2800"/>
              <a:buChar char="•"/>
              <a:defRPr/>
            </a:lvl1pPr>
            <a:lvl2pPr indent="-400050" lvl="1" marL="914400" rtl="0" algn="l">
              <a:lnSpc>
                <a:spcPct val="100000"/>
              </a:lnSpc>
              <a:spcBef>
                <a:spcPts val="0"/>
              </a:spcBef>
              <a:spcAft>
                <a:spcPts val="0"/>
              </a:spcAft>
              <a:buSzPts val="2700"/>
              <a:buChar char="•"/>
              <a:defRPr/>
            </a:lvl2pPr>
            <a:lvl3pPr indent="-381000" lvl="2" marL="1371600" rtl="0" algn="l">
              <a:lnSpc>
                <a:spcPct val="100000"/>
              </a:lnSpc>
              <a:spcBef>
                <a:spcPts val="0"/>
              </a:spcBef>
              <a:spcAft>
                <a:spcPts val="0"/>
              </a:spcAft>
              <a:buClr>
                <a:schemeClr val="lt2"/>
              </a:buClr>
              <a:buSzPts val="2400"/>
              <a:buChar char="•"/>
              <a:defRPr/>
            </a:lvl3pPr>
            <a:lvl4pPr indent="-355600" lvl="3" marL="1828800" rtl="0" algn="l">
              <a:lnSpc>
                <a:spcPct val="100000"/>
              </a:lnSpc>
              <a:spcBef>
                <a:spcPts val="0"/>
              </a:spcBef>
              <a:spcAft>
                <a:spcPts val="0"/>
              </a:spcAft>
              <a:buSzPts val="2000"/>
              <a:buChar char="•"/>
              <a:defRPr/>
            </a:lvl4pPr>
            <a:lvl5pPr indent="-349250" lvl="4" marL="2286000" rtl="0" algn="l">
              <a:lnSpc>
                <a:spcPct val="100000"/>
              </a:lnSpc>
              <a:spcBef>
                <a:spcPts val="0"/>
              </a:spcBef>
              <a:spcAft>
                <a:spcPts val="0"/>
              </a:spcAft>
              <a:buClr>
                <a:schemeClr val="lt2"/>
              </a:buClr>
              <a:buSzPts val="1900"/>
              <a:buChar char="•"/>
              <a:defRPr sz="1900"/>
            </a:lvl5pPr>
            <a:lvl6pPr indent="-349250" lvl="5" marL="2743200" rtl="0" algn="l">
              <a:lnSpc>
                <a:spcPct val="100000"/>
              </a:lnSpc>
              <a:spcBef>
                <a:spcPts val="0"/>
              </a:spcBef>
              <a:spcAft>
                <a:spcPts val="0"/>
              </a:spcAft>
              <a:buClr>
                <a:schemeClr val="lt2"/>
              </a:buClr>
              <a:buSzPts val="1900"/>
              <a:buChar char="•"/>
              <a:defRPr sz="1900"/>
            </a:lvl6pPr>
            <a:lvl7pPr indent="-349250" lvl="6" marL="3200400" rtl="0" algn="l">
              <a:lnSpc>
                <a:spcPct val="100000"/>
              </a:lnSpc>
              <a:spcBef>
                <a:spcPts val="0"/>
              </a:spcBef>
              <a:spcAft>
                <a:spcPts val="0"/>
              </a:spcAft>
              <a:buClr>
                <a:schemeClr val="lt2"/>
              </a:buClr>
              <a:buSzPts val="1900"/>
              <a:buChar char="•"/>
              <a:defRPr sz="1900"/>
            </a:lvl7pPr>
            <a:lvl8pPr indent="-349250" lvl="7" marL="3657600" rtl="0" algn="l">
              <a:lnSpc>
                <a:spcPct val="100000"/>
              </a:lnSpc>
              <a:spcBef>
                <a:spcPts val="0"/>
              </a:spcBef>
              <a:spcAft>
                <a:spcPts val="0"/>
              </a:spcAft>
              <a:buClr>
                <a:schemeClr val="lt2"/>
              </a:buClr>
              <a:buSzPts val="1900"/>
              <a:buChar char="•"/>
              <a:defRPr sz="1900"/>
            </a:lvl8pPr>
            <a:lvl9pPr indent="-349250" lvl="8" marL="4114800" rtl="0" algn="l">
              <a:lnSpc>
                <a:spcPct val="100000"/>
              </a:lnSpc>
              <a:spcBef>
                <a:spcPts val="0"/>
              </a:spcBef>
              <a:spcAft>
                <a:spcPts val="0"/>
              </a:spcAft>
              <a:buClr>
                <a:schemeClr val="lt2"/>
              </a:buClr>
              <a:buSzPts val="1900"/>
              <a:buChar char="•"/>
              <a:defRPr sz="1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4" name="Shape 34"/>
        <p:cNvGrpSpPr/>
        <p:nvPr/>
      </p:nvGrpSpPr>
      <p:grpSpPr>
        <a:xfrm>
          <a:off x="0" y="0"/>
          <a:ext cx="0" cy="0"/>
          <a:chOff x="0" y="0"/>
          <a:chExt cx="0" cy="0"/>
        </a:xfrm>
      </p:grpSpPr>
      <p:grpSp>
        <p:nvGrpSpPr>
          <p:cNvPr id="35" name="Google Shape;35;p5"/>
          <p:cNvGrpSpPr/>
          <p:nvPr/>
        </p:nvGrpSpPr>
        <p:grpSpPr>
          <a:xfrm>
            <a:off x="1107036" y="5558926"/>
            <a:ext cx="994316" cy="61102"/>
            <a:chOff x="4580561" y="2589004"/>
            <a:chExt cx="1064464" cy="25200"/>
          </a:xfrm>
        </p:grpSpPr>
        <p:sp>
          <p:nvSpPr>
            <p:cNvPr id="36" name="Google Shape;36;p5"/>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5"/>
          <p:cNvSpPr txBox="1"/>
          <p:nvPr>
            <p:ph type="title"/>
          </p:nvPr>
        </p:nvSpPr>
        <p:spPr>
          <a:xfrm>
            <a:off x="972600" y="1152400"/>
            <a:ext cx="9361500" cy="39801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9" name="Google Shape;39;p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6"/>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6"/>
          <p:cNvGrpSpPr/>
          <p:nvPr/>
        </p:nvGrpSpPr>
        <p:grpSpPr>
          <a:xfrm>
            <a:off x="1107036" y="1588427"/>
            <a:ext cx="994316"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6"/>
          <p:cNvSpPr txBox="1"/>
          <p:nvPr>
            <p:ph type="title"/>
          </p:nvPr>
        </p:nvSpPr>
        <p:spPr>
          <a:xfrm>
            <a:off x="973333" y="1758200"/>
            <a:ext cx="4401300" cy="2249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p:txBody>
      </p:sp>
      <p:sp>
        <p:nvSpPr>
          <p:cNvPr id="46" name="Google Shape;46;p6"/>
          <p:cNvSpPr txBox="1"/>
          <p:nvPr>
            <p:ph idx="1" type="subTitle"/>
          </p:nvPr>
        </p:nvSpPr>
        <p:spPr>
          <a:xfrm>
            <a:off x="966600" y="4215367"/>
            <a:ext cx="4401300" cy="10119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7" name="Google Shape;47;p6"/>
          <p:cNvSpPr txBox="1"/>
          <p:nvPr>
            <p:ph idx="2" type="body"/>
          </p:nvPr>
        </p:nvSpPr>
        <p:spPr>
          <a:xfrm>
            <a:off x="6898967" y="1803500"/>
            <a:ext cx="4499100" cy="40341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2100"/>
              </a:spcBef>
              <a:spcAft>
                <a:spcPts val="0"/>
              </a:spcAft>
              <a:buSzPts val="1500"/>
              <a:buChar char="○"/>
              <a:defRPr/>
            </a:lvl2pPr>
            <a:lvl3pPr indent="-323850" lvl="2" marL="1371600" algn="l">
              <a:lnSpc>
                <a:spcPct val="115000"/>
              </a:lnSpc>
              <a:spcBef>
                <a:spcPts val="2100"/>
              </a:spcBef>
              <a:spcAft>
                <a:spcPts val="0"/>
              </a:spcAft>
              <a:buSzPts val="1500"/>
              <a:buChar char="■"/>
              <a:defRPr/>
            </a:lvl3pPr>
            <a:lvl4pPr indent="-323850" lvl="3" marL="1828800" algn="l">
              <a:lnSpc>
                <a:spcPct val="115000"/>
              </a:lnSpc>
              <a:spcBef>
                <a:spcPts val="2100"/>
              </a:spcBef>
              <a:spcAft>
                <a:spcPts val="0"/>
              </a:spcAft>
              <a:buSzPts val="1500"/>
              <a:buChar char="●"/>
              <a:defRPr/>
            </a:lvl4pPr>
            <a:lvl5pPr indent="-323850" lvl="4" marL="2286000" algn="l">
              <a:lnSpc>
                <a:spcPct val="115000"/>
              </a:lnSpc>
              <a:spcBef>
                <a:spcPts val="2100"/>
              </a:spcBef>
              <a:spcAft>
                <a:spcPts val="0"/>
              </a:spcAft>
              <a:buSzPts val="1500"/>
              <a:buChar char="○"/>
              <a:defRPr/>
            </a:lvl5pPr>
            <a:lvl6pPr indent="-323850" lvl="5" marL="2743200" algn="l">
              <a:lnSpc>
                <a:spcPct val="115000"/>
              </a:lnSpc>
              <a:spcBef>
                <a:spcPts val="2100"/>
              </a:spcBef>
              <a:spcAft>
                <a:spcPts val="0"/>
              </a:spcAft>
              <a:buSzPts val="1500"/>
              <a:buChar char="■"/>
              <a:defRPr/>
            </a:lvl6pPr>
            <a:lvl7pPr indent="-323850" lvl="6" marL="3200400" algn="l">
              <a:lnSpc>
                <a:spcPct val="115000"/>
              </a:lnSpc>
              <a:spcBef>
                <a:spcPts val="2100"/>
              </a:spcBef>
              <a:spcAft>
                <a:spcPts val="0"/>
              </a:spcAft>
              <a:buSzPts val="1500"/>
              <a:buChar char="●"/>
              <a:defRPr/>
            </a:lvl7pPr>
            <a:lvl8pPr indent="-323850" lvl="7" marL="3657600" algn="l">
              <a:lnSpc>
                <a:spcPct val="115000"/>
              </a:lnSpc>
              <a:spcBef>
                <a:spcPts val="2100"/>
              </a:spcBef>
              <a:spcAft>
                <a:spcPts val="0"/>
              </a:spcAft>
              <a:buSzPts val="1500"/>
              <a:buChar char="○"/>
              <a:defRPr/>
            </a:lvl8pPr>
            <a:lvl9pPr indent="-323850" lvl="8" marL="4114800" algn="l">
              <a:lnSpc>
                <a:spcPct val="115000"/>
              </a:lnSpc>
              <a:spcBef>
                <a:spcPts val="2100"/>
              </a:spcBef>
              <a:spcAft>
                <a:spcPts val="2100"/>
              </a:spcAft>
              <a:buSzPts val="1500"/>
              <a:buChar char="■"/>
              <a:defRPr/>
            </a:lvl9pPr>
          </a:lstStyle>
          <a:p/>
        </p:txBody>
      </p:sp>
      <p:sp>
        <p:nvSpPr>
          <p:cNvPr id="48" name="Google Shape;48;p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7"/>
          <p:cNvSpPr txBox="1"/>
          <p:nvPr>
            <p:ph idx="1" type="body"/>
          </p:nvPr>
        </p:nvSpPr>
        <p:spPr>
          <a:xfrm>
            <a:off x="966600" y="5830068"/>
            <a:ext cx="10263300" cy="6141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1700"/>
              <a:buNone/>
              <a:defRPr/>
            </a:lvl1pPr>
          </a:lstStyle>
          <a:p/>
        </p:txBody>
      </p:sp>
      <p:sp>
        <p:nvSpPr>
          <p:cNvPr id="51" name="Google Shape;51;p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2" name="Shape 52"/>
        <p:cNvGrpSpPr/>
        <p:nvPr/>
      </p:nvGrpSpPr>
      <p:grpSpPr>
        <a:xfrm>
          <a:off x="0" y="0"/>
          <a:ext cx="0" cy="0"/>
          <a:chOff x="0" y="0"/>
          <a:chExt cx="0" cy="0"/>
        </a:xfrm>
      </p:grpSpPr>
      <p:grpSp>
        <p:nvGrpSpPr>
          <p:cNvPr id="53" name="Google Shape;53;p8"/>
          <p:cNvGrpSpPr/>
          <p:nvPr/>
        </p:nvGrpSpPr>
        <p:grpSpPr>
          <a:xfrm>
            <a:off x="1107036" y="5558926"/>
            <a:ext cx="994316" cy="61102"/>
            <a:chOff x="4580561" y="2589004"/>
            <a:chExt cx="1064464" cy="25200"/>
          </a:xfrm>
        </p:grpSpPr>
        <p:sp>
          <p:nvSpPr>
            <p:cNvPr id="54" name="Google Shape;54;p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p8"/>
          <p:cNvSpPr txBox="1"/>
          <p:nvPr>
            <p:ph hasCustomPrompt="1" type="title"/>
          </p:nvPr>
        </p:nvSpPr>
        <p:spPr>
          <a:xfrm>
            <a:off x="972600" y="978600"/>
            <a:ext cx="10251300" cy="1659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57" name="Google Shape;57;p8"/>
          <p:cNvSpPr txBox="1"/>
          <p:nvPr>
            <p:ph idx="1" type="body"/>
          </p:nvPr>
        </p:nvSpPr>
        <p:spPr>
          <a:xfrm>
            <a:off x="972600" y="3030517"/>
            <a:ext cx="10251300" cy="2107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Clr>
                <a:schemeClr val="lt1"/>
              </a:buClr>
              <a:buSzPts val="1700"/>
              <a:buChar char="●"/>
              <a:defRPr>
                <a:solidFill>
                  <a:schemeClr val="lt1"/>
                </a:solidFill>
              </a:defRPr>
            </a:lvl1pPr>
            <a:lvl2pPr indent="-323850" lvl="1" marL="914400" algn="l">
              <a:lnSpc>
                <a:spcPct val="115000"/>
              </a:lnSpc>
              <a:spcBef>
                <a:spcPts val="2100"/>
              </a:spcBef>
              <a:spcAft>
                <a:spcPts val="0"/>
              </a:spcAft>
              <a:buClr>
                <a:schemeClr val="lt1"/>
              </a:buClr>
              <a:buSzPts val="1500"/>
              <a:buChar char="○"/>
              <a:defRPr>
                <a:solidFill>
                  <a:schemeClr val="lt1"/>
                </a:solidFill>
              </a:defRPr>
            </a:lvl2pPr>
            <a:lvl3pPr indent="-323850" lvl="2" marL="1371600" algn="l">
              <a:lnSpc>
                <a:spcPct val="115000"/>
              </a:lnSpc>
              <a:spcBef>
                <a:spcPts val="2100"/>
              </a:spcBef>
              <a:spcAft>
                <a:spcPts val="0"/>
              </a:spcAft>
              <a:buClr>
                <a:schemeClr val="lt1"/>
              </a:buClr>
              <a:buSzPts val="1500"/>
              <a:buChar char="■"/>
              <a:defRPr>
                <a:solidFill>
                  <a:schemeClr val="lt1"/>
                </a:solidFill>
              </a:defRPr>
            </a:lvl3pPr>
            <a:lvl4pPr indent="-323850" lvl="3" marL="1828800" algn="l">
              <a:lnSpc>
                <a:spcPct val="115000"/>
              </a:lnSpc>
              <a:spcBef>
                <a:spcPts val="2100"/>
              </a:spcBef>
              <a:spcAft>
                <a:spcPts val="0"/>
              </a:spcAft>
              <a:buClr>
                <a:schemeClr val="lt1"/>
              </a:buClr>
              <a:buSzPts val="1500"/>
              <a:buChar char="●"/>
              <a:defRPr>
                <a:solidFill>
                  <a:schemeClr val="lt1"/>
                </a:solidFill>
              </a:defRPr>
            </a:lvl4pPr>
            <a:lvl5pPr indent="-323850" lvl="4" marL="2286000" algn="l">
              <a:lnSpc>
                <a:spcPct val="115000"/>
              </a:lnSpc>
              <a:spcBef>
                <a:spcPts val="2100"/>
              </a:spcBef>
              <a:spcAft>
                <a:spcPts val="0"/>
              </a:spcAft>
              <a:buClr>
                <a:schemeClr val="lt1"/>
              </a:buClr>
              <a:buSzPts val="1500"/>
              <a:buChar char="○"/>
              <a:defRPr>
                <a:solidFill>
                  <a:schemeClr val="lt1"/>
                </a:solidFill>
              </a:defRPr>
            </a:lvl5pPr>
            <a:lvl6pPr indent="-323850" lvl="5" marL="2743200" algn="l">
              <a:lnSpc>
                <a:spcPct val="115000"/>
              </a:lnSpc>
              <a:spcBef>
                <a:spcPts val="2100"/>
              </a:spcBef>
              <a:spcAft>
                <a:spcPts val="0"/>
              </a:spcAft>
              <a:buClr>
                <a:schemeClr val="lt1"/>
              </a:buClr>
              <a:buSzPts val="1500"/>
              <a:buChar char="■"/>
              <a:defRPr>
                <a:solidFill>
                  <a:schemeClr val="lt1"/>
                </a:solidFill>
              </a:defRPr>
            </a:lvl6pPr>
            <a:lvl7pPr indent="-323850" lvl="6" marL="3200400" algn="l">
              <a:lnSpc>
                <a:spcPct val="115000"/>
              </a:lnSpc>
              <a:spcBef>
                <a:spcPts val="2100"/>
              </a:spcBef>
              <a:spcAft>
                <a:spcPts val="0"/>
              </a:spcAft>
              <a:buClr>
                <a:schemeClr val="lt1"/>
              </a:buClr>
              <a:buSzPts val="1500"/>
              <a:buChar char="●"/>
              <a:defRPr>
                <a:solidFill>
                  <a:schemeClr val="lt1"/>
                </a:solidFill>
              </a:defRPr>
            </a:lvl7pPr>
            <a:lvl8pPr indent="-323850" lvl="7" marL="3657600" algn="l">
              <a:lnSpc>
                <a:spcPct val="115000"/>
              </a:lnSpc>
              <a:spcBef>
                <a:spcPts val="2100"/>
              </a:spcBef>
              <a:spcAft>
                <a:spcPts val="0"/>
              </a:spcAft>
              <a:buClr>
                <a:schemeClr val="lt1"/>
              </a:buClr>
              <a:buSzPts val="1500"/>
              <a:buChar char="○"/>
              <a:defRPr>
                <a:solidFill>
                  <a:schemeClr val="lt1"/>
                </a:solidFill>
              </a:defRPr>
            </a:lvl8pPr>
            <a:lvl9pPr indent="-323850" lvl="8" marL="4114800" algn="l">
              <a:lnSpc>
                <a:spcPct val="115000"/>
              </a:lnSpc>
              <a:spcBef>
                <a:spcPts val="2100"/>
              </a:spcBef>
              <a:spcAft>
                <a:spcPts val="2100"/>
              </a:spcAft>
              <a:buClr>
                <a:schemeClr val="lt1"/>
              </a:buClr>
              <a:buSzPts val="1500"/>
              <a:buChar char="■"/>
              <a:defRPr>
                <a:solidFill>
                  <a:schemeClr val="lt1"/>
                </a:solidFill>
              </a:defRPr>
            </a:lvl9pPr>
          </a:lstStyle>
          <a:p/>
        </p:txBody>
      </p:sp>
      <p:sp>
        <p:nvSpPr>
          <p:cNvPr id="58" name="Google Shape;58;p8"/>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9"/>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0"/>
          <p:cNvSpPr/>
          <p:nvPr/>
        </p:nvSpPr>
        <p:spPr>
          <a:xfrm>
            <a:off x="0" y="1981200"/>
            <a:ext cx="12192000" cy="2895600"/>
          </a:xfrm>
          <a:prstGeom prst="rect">
            <a:avLst/>
          </a:prstGeom>
          <a:solidFill>
            <a:srgbClr val="CF14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chemeClr val="accent1"/>
              </a:solidFill>
              <a:latin typeface="Arial"/>
              <a:ea typeface="Arial"/>
              <a:cs typeface="Arial"/>
              <a:sym typeface="Arial"/>
            </a:endParaRPr>
          </a:p>
        </p:txBody>
      </p:sp>
      <p:sp>
        <p:nvSpPr>
          <p:cNvPr id="63" name="Google Shape;63;p10"/>
          <p:cNvSpPr/>
          <p:nvPr/>
        </p:nvSpPr>
        <p:spPr>
          <a:xfrm>
            <a:off x="0" y="1981200"/>
            <a:ext cx="12192000" cy="76200"/>
          </a:xfrm>
          <a:prstGeom prst="rect">
            <a:avLst/>
          </a:prstGeom>
          <a:solidFill>
            <a:srgbClr val="746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64" name="Google Shape;64;p10"/>
          <p:cNvSpPr/>
          <p:nvPr/>
        </p:nvSpPr>
        <p:spPr>
          <a:xfrm>
            <a:off x="0" y="4800600"/>
            <a:ext cx="12192000" cy="76200"/>
          </a:xfrm>
          <a:prstGeom prst="rect">
            <a:avLst/>
          </a:prstGeom>
          <a:solidFill>
            <a:srgbClr val="746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3700"/>
              <a:buFont typeface="Raleway"/>
              <a:buNone/>
              <a:defRPr b="1" i="0" sz="3700" u="none" cap="none" strike="noStrike">
                <a:solidFill>
                  <a:srgbClr val="000000"/>
                </a:solidFill>
                <a:latin typeface="Raleway"/>
                <a:ea typeface="Raleway"/>
                <a:cs typeface="Raleway"/>
                <a:sym typeface="Raleway"/>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36550" lvl="0" marL="457200" marR="0" rtl="0" algn="l">
              <a:lnSpc>
                <a:spcPct val="115000"/>
              </a:lnSpc>
              <a:spcBef>
                <a:spcPts val="0"/>
              </a:spcBef>
              <a:spcAft>
                <a:spcPts val="0"/>
              </a:spcAft>
              <a:buClr>
                <a:schemeClr val="accent1"/>
              </a:buClr>
              <a:buSzPts val="1700"/>
              <a:buFont typeface="Lato"/>
              <a:buChar char="●"/>
              <a:defRPr b="0" i="0" sz="1700" u="none" cap="none" strike="noStrike">
                <a:solidFill>
                  <a:schemeClr val="accent1"/>
                </a:solidFill>
                <a:latin typeface="Lato"/>
                <a:ea typeface="Lato"/>
                <a:cs typeface="Lato"/>
                <a:sym typeface="Lato"/>
              </a:defRPr>
            </a:lvl1pPr>
            <a:lvl2pPr indent="-323850" lvl="1" marL="9144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indent="-323850" lvl="2" marL="13716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indent="-323850" lvl="3" marL="18288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indent="-323850" lvl="4" marL="22860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indent="-323850" lvl="5" marL="27432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indent="-323850" lvl="6" marL="32004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indent="-323850" lvl="7" marL="3657600"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indent="-323850" lvl="8" marL="4114800" marR="0" rtl="0" algn="l">
              <a:lnSpc>
                <a:spcPct val="115000"/>
              </a:lnSpc>
              <a:spcBef>
                <a:spcPts val="2100"/>
              </a:spcBef>
              <a:spcAft>
                <a:spcPts val="210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
        <p:nvSpPr>
          <p:cNvPr id="12" name="Google Shape;12;p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1">
            <a:alphaModFix/>
          </a:blip>
          <a:srcRect b="0" l="0" r="0" t="0"/>
          <a:stretch/>
        </p:blipFill>
        <p:spPr>
          <a:xfrm>
            <a:off x="380998" y="253691"/>
            <a:ext cx="2320638" cy="485910"/>
          </a:xfrm>
          <a:prstGeom prst="rect">
            <a:avLst/>
          </a:prstGeom>
          <a:noFill/>
          <a:ln>
            <a:noFill/>
          </a:ln>
        </p:spPr>
      </p:pic>
      <p:sp>
        <p:nvSpPr>
          <p:cNvPr id="121" name="Google Shape;121;p22"/>
          <p:cNvSpPr txBox="1"/>
          <p:nvPr>
            <p:ph idx="1" type="body"/>
          </p:nvPr>
        </p:nvSpPr>
        <p:spPr>
          <a:xfrm>
            <a:off x="914398" y="1166804"/>
            <a:ext cx="10448400" cy="769500"/>
          </a:xfrm>
          <a:prstGeom prst="rect">
            <a:avLst/>
          </a:prstGeom>
          <a:solidFill>
            <a:srgbClr val="FFFFFF">
              <a:alpha val="40000"/>
            </a:srgbClr>
          </a:solidFill>
          <a:ln>
            <a:noFill/>
          </a:ln>
        </p:spPr>
        <p:txBody>
          <a:bodyPr anchorCtr="0" anchor="t" bIns="0" lIns="0" spcFirstLastPara="1" rIns="0" wrap="square" tIns="0">
            <a:noAutofit/>
          </a:bodyPr>
          <a:lstStyle>
            <a:lvl1pPr indent="-228600" lvl="0" marL="457200" marR="0" rtl="0" algn="l">
              <a:lnSpc>
                <a:spcPct val="100000"/>
              </a:lnSpc>
              <a:spcBef>
                <a:spcPts val="110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1pPr>
            <a:lvl2pPr indent="-514350" lvl="1" marL="9144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2pPr>
            <a:lvl3pPr indent="-514350" lvl="2" marL="13716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3pPr>
            <a:lvl4pPr indent="-514350" lvl="3" marL="18288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4pPr>
            <a:lvl5pPr indent="-514350" lvl="4" marL="22860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5pPr>
            <a:lvl6pPr indent="-514350" lvl="5" marL="27432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6pPr>
            <a:lvl7pPr indent="-514350" lvl="6" marL="32004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7pPr>
            <a:lvl8pPr indent="-514350" lvl="7" marL="36576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8pPr>
            <a:lvl9pPr indent="-514350" lvl="8" marL="4114800" marR="0" rtl="0" algn="l">
              <a:lnSpc>
                <a:spcPct val="100000"/>
              </a:lnSpc>
              <a:spcBef>
                <a:spcPts val="1100"/>
              </a:spcBef>
              <a:spcAft>
                <a:spcPts val="0"/>
              </a:spcAft>
              <a:buClr>
                <a:srgbClr val="CC0B2A"/>
              </a:buClr>
              <a:buSzPts val="4500"/>
              <a:buFont typeface="Arial"/>
              <a:buChar char="•"/>
              <a:defRPr b="1" i="0" sz="4500" u="none" cap="none" strike="noStrike">
                <a:solidFill>
                  <a:srgbClr val="CC0B2A"/>
                </a:solidFill>
                <a:latin typeface="Arial"/>
                <a:ea typeface="Arial"/>
                <a:cs typeface="Arial"/>
                <a:sym typeface="Arial"/>
              </a:defRPr>
            </a:lvl9pPr>
          </a:lstStyle>
          <a:p/>
        </p:txBody>
      </p:sp>
      <p:sp>
        <p:nvSpPr>
          <p:cNvPr id="122" name="Google Shape;122;p22"/>
          <p:cNvSpPr txBox="1"/>
          <p:nvPr>
            <p:ph idx="12" type="sldNum"/>
          </p:nvPr>
        </p:nvSpPr>
        <p:spPr>
          <a:xfrm>
            <a:off x="381000" y="6360973"/>
            <a:ext cx="275100" cy="261300"/>
          </a:xfrm>
          <a:prstGeom prst="rect">
            <a:avLst/>
          </a:prstGeom>
          <a:noFill/>
          <a:ln>
            <a:noFill/>
          </a:ln>
        </p:spPr>
        <p:txBody>
          <a:bodyPr anchorCtr="0" anchor="ctr" bIns="38100" lIns="38100" spcFirstLastPara="1" rIns="38100" wrap="square" tIns="38100">
            <a:noAutofit/>
          </a:bodyPr>
          <a:lstStyle>
            <a:lvl1pPr indent="0" lvl="0"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2pPr>
            <a:lvl3pPr indent="0" lvl="2"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3pPr>
            <a:lvl4pPr indent="0" lvl="3"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4pPr>
            <a:lvl5pPr indent="0" lvl="4"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5pPr>
            <a:lvl6pPr indent="0" lvl="5"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6pPr>
            <a:lvl7pPr indent="0" lvl="6"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7pPr>
            <a:lvl8pPr indent="0" lvl="7"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8pPr>
            <a:lvl9pPr indent="0" lvl="8" marL="0" marR="0" rtl="0" algn="l">
              <a:lnSpc>
                <a:spcPct val="10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3" name="Google Shape;123;p22"/>
          <p:cNvPicPr preferRelativeResize="0"/>
          <p:nvPr/>
        </p:nvPicPr>
        <p:blipFill rotWithShape="1">
          <a:blip r:embed="rId2">
            <a:alphaModFix/>
          </a:blip>
          <a:srcRect b="0" l="0" r="0" t="0"/>
          <a:stretch/>
        </p:blipFill>
        <p:spPr>
          <a:xfrm>
            <a:off x="10856383" y="0"/>
            <a:ext cx="1157486" cy="1030260"/>
          </a:xfrm>
          <a:prstGeom prst="rect">
            <a:avLst/>
          </a:prstGeom>
          <a:noFill/>
          <a:ln>
            <a:noFill/>
          </a:ln>
        </p:spPr>
      </p:pic>
      <p:sp>
        <p:nvSpPr>
          <p:cNvPr id="124" name="Google Shape;124;p22"/>
          <p:cNvSpPr txBox="1"/>
          <p:nvPr>
            <p:ph type="title"/>
          </p:nvPr>
        </p:nvSpPr>
        <p:spPr>
          <a:xfrm>
            <a:off x="609599" y="274637"/>
            <a:ext cx="10972800" cy="1143300"/>
          </a:xfrm>
          <a:prstGeom prst="rect">
            <a:avLst/>
          </a:prstGeom>
          <a:noFill/>
          <a:ln>
            <a:noFill/>
          </a:ln>
        </p:spPr>
        <p:txBody>
          <a:bodyPr anchorCtr="0" anchor="b" bIns="38100" lIns="38100" spcFirstLastPara="1" rIns="38100" wrap="square" tIns="38100">
            <a:noAutofit/>
          </a:bodyPr>
          <a:lstStyle>
            <a:lvl1pPr lvl="0"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1pPr>
            <a:lvl2pPr lvl="1"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2pPr>
            <a:lvl3pPr lvl="2"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3pPr>
            <a:lvl4pPr lvl="3"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4pPr>
            <a:lvl5pPr lvl="4"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5pPr>
            <a:lvl6pPr lvl="5"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6pPr>
            <a:lvl7pPr lvl="6"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7pPr>
            <a:lvl8pPr lvl="7"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8pPr>
            <a:lvl9pPr lvl="8" marR="0" rtl="0" algn="l">
              <a:lnSpc>
                <a:spcPct val="90000"/>
              </a:lnSpc>
              <a:spcBef>
                <a:spcPts val="0"/>
              </a:spcBef>
              <a:spcAft>
                <a:spcPts val="0"/>
              </a:spcAft>
              <a:buClr>
                <a:srgbClr val="CC0B2A"/>
              </a:buClr>
              <a:buSzPts val="4500"/>
              <a:buFont typeface="Arial"/>
              <a:buNone/>
              <a:defRPr b="1" i="0" sz="4500" u="none" cap="none" strike="noStrike">
                <a:solidFill>
                  <a:srgbClr val="CC0B2A"/>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hyperlink" Target="http://writing.csusuccess.org/" TargetMode="External"/><Relationship Id="rId4" Type="http://schemas.openxmlformats.org/officeDocument/2006/relationships/hyperlink" Target="http://bit.ly/3VyscwS" TargetMode="External"/><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hyperlink" Target="mailto:vcrisco@csufresno.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hyperlink" Target="https://linktr.ee/CSUERWC" TargetMode="Externa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6.xml"/><Relationship Id="rId3" Type="http://schemas.openxmlformats.org/officeDocument/2006/relationships/image" Target="../media/image17.jpg"/><Relationship Id="rId4" Type="http://schemas.openxmlformats.org/officeDocument/2006/relationships/hyperlink" Target="https://linktr.ee/CSUERWC"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hyperlink" Target="mailto:ceddings@stanco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283325" y="1873650"/>
            <a:ext cx="11591100" cy="28209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6569"/>
              <a:buFont typeface="Calibri"/>
              <a:buNone/>
            </a:pPr>
            <a:r>
              <a:rPr b="1" lang="en-US" sz="6569">
                <a:solidFill>
                  <a:srgbClr val="FF0000"/>
                </a:solidFill>
              </a:rPr>
              <a:t>ERWC</a:t>
            </a:r>
            <a:r>
              <a:rPr b="1" lang="en-US" sz="6030">
                <a:solidFill>
                  <a:srgbClr val="FF0000"/>
                </a:solidFill>
              </a:rPr>
              <a:t> Leadership Certification 202</a:t>
            </a:r>
            <a:r>
              <a:rPr lang="en-US" sz="6030">
                <a:solidFill>
                  <a:srgbClr val="FF0000"/>
                </a:solidFill>
              </a:rPr>
              <a:t>4</a:t>
            </a:r>
            <a:br>
              <a:rPr b="1" lang="en-US" sz="4320"/>
            </a:br>
            <a:endParaRPr b="1" sz="2790"/>
          </a:p>
        </p:txBody>
      </p:sp>
      <p:sp>
        <p:nvSpPr>
          <p:cNvPr id="187" name="Google Shape;187;p3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pic>
        <p:nvPicPr>
          <p:cNvPr id="188" name="Google Shape;188;p34"/>
          <p:cNvPicPr preferRelativeResize="0"/>
          <p:nvPr/>
        </p:nvPicPr>
        <p:blipFill rotWithShape="1">
          <a:blip r:embed="rId3">
            <a:alphaModFix/>
          </a:blip>
          <a:srcRect b="0" l="0" r="0" t="0"/>
          <a:stretch/>
        </p:blipFill>
        <p:spPr>
          <a:xfrm>
            <a:off x="283325" y="560070"/>
            <a:ext cx="4309190" cy="1116330"/>
          </a:xfrm>
          <a:prstGeom prst="rect">
            <a:avLst/>
          </a:prstGeom>
          <a:noFill/>
          <a:ln>
            <a:noFill/>
          </a:ln>
        </p:spPr>
      </p:pic>
      <p:pic>
        <p:nvPicPr>
          <p:cNvPr id="189" name="Google Shape;189;p34"/>
          <p:cNvPicPr preferRelativeResize="0"/>
          <p:nvPr/>
        </p:nvPicPr>
        <p:blipFill rotWithShape="1">
          <a:blip r:embed="rId4">
            <a:alphaModFix/>
          </a:blip>
          <a:srcRect b="0" l="0" r="0" t="0"/>
          <a:stretch/>
        </p:blipFill>
        <p:spPr>
          <a:xfrm>
            <a:off x="8564297" y="156955"/>
            <a:ext cx="3310128" cy="1798320"/>
          </a:xfrm>
          <a:prstGeom prst="rect">
            <a:avLst/>
          </a:prstGeom>
          <a:noFill/>
          <a:ln>
            <a:noFill/>
          </a:ln>
        </p:spPr>
      </p:pic>
      <p:sp>
        <p:nvSpPr>
          <p:cNvPr id="190" name="Google Shape;190;p34"/>
          <p:cNvSpPr txBox="1"/>
          <p:nvPr/>
        </p:nvSpPr>
        <p:spPr>
          <a:xfrm>
            <a:off x="7250" y="4694500"/>
            <a:ext cx="12000000" cy="11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40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idx="1" type="body"/>
          </p:nvPr>
        </p:nvSpPr>
        <p:spPr>
          <a:xfrm>
            <a:off x="380850" y="1005575"/>
            <a:ext cx="11559000" cy="8499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Clr>
                <a:srgbClr val="1A9988"/>
              </a:buClr>
              <a:buSzPts val="4400"/>
              <a:buFont typeface="Calibri"/>
              <a:buNone/>
            </a:pPr>
            <a:r>
              <a:rPr lang="en-US" sz="4400">
                <a:solidFill>
                  <a:srgbClr val="FF0000"/>
                </a:solidFill>
              </a:rPr>
              <a:t>ERWC Introductory Workshops</a:t>
            </a:r>
            <a:endParaRPr>
              <a:solidFill>
                <a:srgbClr val="FF0000"/>
              </a:solidFill>
            </a:endParaRPr>
          </a:p>
        </p:txBody>
      </p:sp>
      <p:sp>
        <p:nvSpPr>
          <p:cNvPr id="264" name="Google Shape;264;p43"/>
          <p:cNvSpPr txBox="1"/>
          <p:nvPr>
            <p:ph idx="2" type="body"/>
          </p:nvPr>
        </p:nvSpPr>
        <p:spPr>
          <a:xfrm>
            <a:off x="380850" y="1964975"/>
            <a:ext cx="11559000" cy="4546200"/>
          </a:xfrm>
          <a:prstGeom prst="rect">
            <a:avLst/>
          </a:prstGeom>
        </p:spPr>
        <p:txBody>
          <a:bodyPr anchorCtr="0" anchor="t" bIns="0" lIns="0" spcFirstLastPara="1" rIns="0" wrap="square" tIns="0">
            <a:noAutofit/>
          </a:bodyPr>
          <a:lstStyle/>
          <a:p>
            <a:pPr indent="-368300" lvl="0" marL="457200" rtl="0" algn="l">
              <a:lnSpc>
                <a:spcPct val="100000"/>
              </a:lnSpc>
              <a:spcBef>
                <a:spcPts val="0"/>
              </a:spcBef>
              <a:spcAft>
                <a:spcPts val="0"/>
              </a:spcAft>
              <a:buClr>
                <a:srgbClr val="CC0B2A"/>
              </a:buClr>
              <a:buSzPts val="2200"/>
              <a:buChar char="●"/>
            </a:pPr>
            <a:r>
              <a:rPr b="0" lang="en-US" sz="2600">
                <a:solidFill>
                  <a:srgbClr val="000000"/>
                </a:solidFill>
              </a:rPr>
              <a:t>Regional Leads/R11 EAP Coordinators will request a workshop by filling out the request form that Kia Ross will provide for you.</a:t>
            </a:r>
            <a:endParaRPr b="0" sz="2600">
              <a:solidFill>
                <a:srgbClr val="000000"/>
              </a:solidFill>
            </a:endParaRPr>
          </a:p>
          <a:p>
            <a:pPr indent="-368300" lvl="0" marL="457200" rtl="0" algn="l">
              <a:lnSpc>
                <a:spcPct val="100000"/>
              </a:lnSpc>
              <a:spcBef>
                <a:spcPts val="1000"/>
              </a:spcBef>
              <a:spcAft>
                <a:spcPts val="0"/>
              </a:spcAft>
              <a:buClr>
                <a:srgbClr val="CC0B2A"/>
              </a:buClr>
              <a:buSzPts val="2200"/>
              <a:buChar char="●"/>
            </a:pPr>
            <a:r>
              <a:rPr b="0" lang="en-US" sz="2600">
                <a:solidFill>
                  <a:srgbClr val="000000"/>
                </a:solidFill>
              </a:rPr>
              <a:t>Once your workshop request is in you will receive a link for registrations that you can monitor yourself</a:t>
            </a:r>
            <a:endParaRPr b="0" sz="2600">
              <a:solidFill>
                <a:srgbClr val="000000"/>
              </a:solidFill>
            </a:endParaRPr>
          </a:p>
          <a:p>
            <a:pPr indent="-368300" lvl="0" marL="457200" rtl="0" algn="l">
              <a:lnSpc>
                <a:spcPct val="100000"/>
              </a:lnSpc>
              <a:spcBef>
                <a:spcPts val="1000"/>
              </a:spcBef>
              <a:spcAft>
                <a:spcPts val="0"/>
              </a:spcAft>
              <a:buClr>
                <a:srgbClr val="CC0B2A"/>
              </a:buClr>
              <a:buSzPts val="2200"/>
              <a:buChar char="●"/>
            </a:pPr>
            <a:r>
              <a:rPr b="0" lang="en-US" sz="2600">
                <a:solidFill>
                  <a:srgbClr val="000000"/>
                </a:solidFill>
              </a:rPr>
              <a:t>You will receive your customizable Canvas course shell the week of your workshop start date.</a:t>
            </a:r>
            <a:endParaRPr b="0" sz="2600">
              <a:solidFill>
                <a:srgbClr val="000000"/>
              </a:solidFill>
            </a:endParaRPr>
          </a:p>
          <a:p>
            <a:pPr indent="-368300" lvl="0" marL="457200" rtl="0" algn="l">
              <a:lnSpc>
                <a:spcPct val="100000"/>
              </a:lnSpc>
              <a:spcBef>
                <a:spcPts val="1000"/>
              </a:spcBef>
              <a:spcAft>
                <a:spcPts val="0"/>
              </a:spcAft>
              <a:buClr>
                <a:srgbClr val="CC0B2A"/>
              </a:buClr>
              <a:buSzPts val="2200"/>
              <a:buChar char="●"/>
            </a:pPr>
            <a:r>
              <a:rPr b="0" lang="en-US" sz="2600">
                <a:solidFill>
                  <a:srgbClr val="000000"/>
                </a:solidFill>
              </a:rPr>
              <a:t>The workshop leads will be responsible for certifying each participant as a certified ERWC teacher by sending the list of Certified Teachers to Kia.</a:t>
            </a:r>
            <a:endParaRPr b="0" sz="2600">
              <a:solidFill>
                <a:srgbClr val="000000"/>
              </a:solidFill>
            </a:endParaRPr>
          </a:p>
          <a:p>
            <a:pPr indent="-393700" lvl="0" marL="457200" rtl="0" algn="l">
              <a:lnSpc>
                <a:spcPct val="100000"/>
              </a:lnSpc>
              <a:spcBef>
                <a:spcPts val="1000"/>
              </a:spcBef>
              <a:spcAft>
                <a:spcPts val="1000"/>
              </a:spcAft>
              <a:buClr>
                <a:srgbClr val="000000"/>
              </a:buClr>
              <a:buSzPts val="2600"/>
              <a:buChar char="●"/>
            </a:pPr>
            <a:r>
              <a:t/>
            </a:r>
            <a:endParaRPr b="0" sz="2600">
              <a:solidFill>
                <a:srgbClr val="000000"/>
              </a:solidFill>
            </a:endParaRPr>
          </a:p>
        </p:txBody>
      </p:sp>
      <p:sp>
        <p:nvSpPr>
          <p:cNvPr id="265" name="Google Shape;265;p43"/>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idx="1" type="body"/>
          </p:nvPr>
        </p:nvSpPr>
        <p:spPr>
          <a:xfrm>
            <a:off x="914398" y="1166804"/>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2 Day Intensives</a:t>
            </a:r>
            <a:endParaRPr/>
          </a:p>
        </p:txBody>
      </p:sp>
      <p:sp>
        <p:nvSpPr>
          <p:cNvPr id="272" name="Google Shape;272;p44"/>
          <p:cNvSpPr txBox="1"/>
          <p:nvPr>
            <p:ph idx="2" type="body"/>
          </p:nvPr>
        </p:nvSpPr>
        <p:spPr>
          <a:xfrm>
            <a:off x="1602440" y="2438399"/>
            <a:ext cx="9760500" cy="3870300"/>
          </a:xfrm>
          <a:prstGeom prst="rect">
            <a:avLst/>
          </a:prstGeom>
        </p:spPr>
        <p:txBody>
          <a:bodyPr anchorCtr="0" anchor="t" bIns="0" lIns="0" spcFirstLastPara="1" rIns="0" wrap="square" tIns="0">
            <a:noAutofit/>
          </a:bodyPr>
          <a:lstStyle/>
          <a:p>
            <a:pPr indent="-381000" lvl="0" marL="457200" rtl="0" algn="l">
              <a:spcBef>
                <a:spcPts val="1100"/>
              </a:spcBef>
              <a:spcAft>
                <a:spcPts val="0"/>
              </a:spcAft>
              <a:buClr>
                <a:schemeClr val="dk1"/>
              </a:buClr>
              <a:buSzPts val="2400"/>
              <a:buChar char="●"/>
            </a:pPr>
            <a:r>
              <a:rPr lang="en-US" sz="2400">
                <a:solidFill>
                  <a:schemeClr val="dk1"/>
                </a:solidFill>
              </a:rPr>
              <a:t>There are 10 being piloted in 2024-2025</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They will be available for dissemination in summer of 2025</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The developers are planning them as we speak and we will decide on certification to teach these as they are developed and we know more of what it will take to facilitate the workshops.</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They are being planned as F-t-F, hybrid, or online.</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Allocations to the regions will be based on number and need</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Issues and Concerns we need to be aware of?</a:t>
            </a:r>
            <a:endParaRPr sz="2400">
              <a:solidFill>
                <a:schemeClr val="dk1"/>
              </a:solidFill>
            </a:endParaRPr>
          </a:p>
          <a:p>
            <a:pPr indent="0" lvl="0" marL="0" rtl="0" algn="l">
              <a:spcBef>
                <a:spcPts val="1100"/>
              </a:spcBef>
              <a:spcAft>
                <a:spcPts val="0"/>
              </a:spcAft>
              <a:buNone/>
            </a:pPr>
            <a:r>
              <a:t/>
            </a:r>
            <a:endParaRPr/>
          </a:p>
        </p:txBody>
      </p:sp>
      <p:sp>
        <p:nvSpPr>
          <p:cNvPr id="273" name="Google Shape;273;p44"/>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idx="1" type="body"/>
          </p:nvPr>
        </p:nvSpPr>
        <p:spPr>
          <a:xfrm>
            <a:off x="871798" y="740829"/>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List of 2 Day Intensives</a:t>
            </a:r>
            <a:endParaRPr/>
          </a:p>
        </p:txBody>
      </p:sp>
      <p:sp>
        <p:nvSpPr>
          <p:cNvPr id="280" name="Google Shape;280;p45"/>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graphicFrame>
        <p:nvGraphicFramePr>
          <p:cNvPr id="281" name="Google Shape;281;p45"/>
          <p:cNvGraphicFramePr/>
          <p:nvPr/>
        </p:nvGraphicFramePr>
        <p:xfrm>
          <a:off x="871800" y="1780750"/>
          <a:ext cx="3000000" cy="3000000"/>
        </p:xfrm>
        <a:graphic>
          <a:graphicData uri="http://schemas.openxmlformats.org/drawingml/2006/table">
            <a:tbl>
              <a:tblPr>
                <a:noFill/>
                <a:tableStyleId>{BC05E100-1DE0-45B4-8C9F-779F85C949A6}</a:tableStyleId>
              </a:tblPr>
              <a:tblGrid>
                <a:gridCol w="5345825"/>
                <a:gridCol w="4941175"/>
              </a:tblGrid>
              <a:tr h="381000">
                <a:tc>
                  <a:txBody>
                    <a:bodyPr/>
                    <a:lstStyle/>
                    <a:p>
                      <a:pPr indent="0" lvl="0" marL="0" rtl="0" algn="l">
                        <a:spcBef>
                          <a:spcPts val="0"/>
                        </a:spcBef>
                        <a:spcAft>
                          <a:spcPts val="0"/>
                        </a:spcAft>
                        <a:buNone/>
                      </a:pPr>
                      <a:r>
                        <a:rPr b="1" lang="en-US" sz="3000"/>
                        <a:t>Project Name</a:t>
                      </a:r>
                      <a:endParaRPr b="1" sz="3000"/>
                    </a:p>
                  </a:txBody>
                  <a:tcPr marT="9525" marB="91425" marR="9525" marL="9525" anchor="b"/>
                </a:tc>
                <a:tc>
                  <a:txBody>
                    <a:bodyPr/>
                    <a:lstStyle/>
                    <a:p>
                      <a:pPr indent="0" lvl="0" marL="0" rtl="0" algn="l">
                        <a:spcBef>
                          <a:spcPts val="0"/>
                        </a:spcBef>
                        <a:spcAft>
                          <a:spcPts val="0"/>
                        </a:spcAft>
                        <a:buNone/>
                      </a:pPr>
                      <a:r>
                        <a:rPr b="1" lang="en-US" sz="3000"/>
                        <a:t>Developer</a:t>
                      </a:r>
                      <a:endParaRPr b="1" sz="3000"/>
                    </a:p>
                  </a:txBody>
                  <a:tcPr marT="9525" marB="91425" marR="9525" marL="9525" anchor="b"/>
                </a:tc>
              </a:tr>
              <a:tr h="381000">
                <a:tc>
                  <a:txBody>
                    <a:bodyPr/>
                    <a:lstStyle/>
                    <a:p>
                      <a:pPr indent="0" lvl="0" marL="0" rtl="0" algn="l">
                        <a:spcBef>
                          <a:spcPts val="0"/>
                        </a:spcBef>
                        <a:spcAft>
                          <a:spcPts val="0"/>
                        </a:spcAft>
                        <a:buNone/>
                      </a:pPr>
                      <a:r>
                        <a:rPr lang="en-US"/>
                        <a:t>EWC and Universal Design for Learning</a:t>
                      </a:r>
                      <a:endParaRPr/>
                    </a:p>
                  </a:txBody>
                  <a:tcPr marT="9525" marB="91425" marR="9525" marL="9525" anchor="b"/>
                </a:tc>
                <a:tc>
                  <a:txBody>
                    <a:bodyPr/>
                    <a:lstStyle/>
                    <a:p>
                      <a:pPr indent="0" lvl="0" marL="0" rtl="0" algn="l">
                        <a:spcBef>
                          <a:spcPts val="0"/>
                        </a:spcBef>
                        <a:spcAft>
                          <a:spcPts val="0"/>
                        </a:spcAft>
                        <a:buNone/>
                      </a:pPr>
                      <a:r>
                        <a:rPr lang="en-US"/>
                        <a:t>Ginny Crisco</a:t>
                      </a:r>
                      <a:endParaRPr/>
                    </a:p>
                  </a:txBody>
                  <a:tcPr marT="9525" marB="91425" marR="9525" marL="9525" anchor="b"/>
                </a:tc>
              </a:tr>
              <a:tr h="381000">
                <a:tc>
                  <a:txBody>
                    <a:bodyPr/>
                    <a:lstStyle/>
                    <a:p>
                      <a:pPr indent="0" lvl="0" marL="0" rtl="0" algn="l">
                        <a:spcBef>
                          <a:spcPts val="0"/>
                        </a:spcBef>
                        <a:spcAft>
                          <a:spcPts val="0"/>
                        </a:spcAft>
                        <a:buNone/>
                      </a:pPr>
                      <a:r>
                        <a:rPr lang="en-US"/>
                        <a:t>Writing </a:t>
                      </a:r>
                      <a:r>
                        <a:rPr lang="en-US"/>
                        <a:t>Rhetorically</a:t>
                      </a:r>
                      <a:endParaRPr/>
                    </a:p>
                  </a:txBody>
                  <a:tcPr marT="9525" marB="91425" marR="9525" marL="9525" anchor="b"/>
                </a:tc>
                <a:tc>
                  <a:txBody>
                    <a:bodyPr/>
                    <a:lstStyle/>
                    <a:p>
                      <a:pPr indent="0" lvl="0" marL="0" rtl="0" algn="l">
                        <a:spcBef>
                          <a:spcPts val="0"/>
                        </a:spcBef>
                        <a:spcAft>
                          <a:spcPts val="0"/>
                        </a:spcAft>
                        <a:buNone/>
                      </a:pPr>
                      <a:r>
                        <a:rPr lang="en-US"/>
                        <a:t>Christy Kenny- Kitchin</a:t>
                      </a:r>
                      <a:endParaRPr/>
                    </a:p>
                  </a:txBody>
                  <a:tcPr marT="9525" marB="91425" marR="9525" marL="9525" anchor="b"/>
                </a:tc>
              </a:tr>
              <a:tr h="381000">
                <a:tc>
                  <a:txBody>
                    <a:bodyPr/>
                    <a:lstStyle/>
                    <a:p>
                      <a:pPr indent="0" lvl="0" marL="0" rtl="0" algn="l">
                        <a:spcBef>
                          <a:spcPts val="0"/>
                        </a:spcBef>
                        <a:spcAft>
                          <a:spcPts val="0"/>
                        </a:spcAft>
                        <a:buNone/>
                      </a:pPr>
                      <a:r>
                        <a:rPr lang="en-US"/>
                        <a:t>Planning a Year-long ERWC Course</a:t>
                      </a:r>
                      <a:endParaRPr/>
                    </a:p>
                  </a:txBody>
                  <a:tcPr marT="9525" marB="91425" marR="9525" marL="9525" anchor="b"/>
                </a:tc>
                <a:tc>
                  <a:txBody>
                    <a:bodyPr/>
                    <a:lstStyle/>
                    <a:p>
                      <a:pPr indent="0" lvl="0" marL="0" rtl="0" algn="l">
                        <a:spcBef>
                          <a:spcPts val="0"/>
                        </a:spcBef>
                        <a:spcAft>
                          <a:spcPts val="0"/>
                        </a:spcAft>
                        <a:buNone/>
                      </a:pPr>
                      <a:r>
                        <a:rPr lang="en-US"/>
                        <a:t>Debra Robinson</a:t>
                      </a:r>
                      <a:endParaRPr/>
                    </a:p>
                  </a:txBody>
                  <a:tcPr marT="9525" marB="91425" marR="9525" marL="9525" anchor="b"/>
                </a:tc>
              </a:tr>
              <a:tr h="381000">
                <a:tc>
                  <a:txBody>
                    <a:bodyPr/>
                    <a:lstStyle/>
                    <a:p>
                      <a:pPr indent="0" lvl="0" marL="0" rtl="0" algn="l">
                        <a:spcBef>
                          <a:spcPts val="0"/>
                        </a:spcBef>
                        <a:spcAft>
                          <a:spcPts val="0"/>
                        </a:spcAft>
                        <a:buNone/>
                      </a:pPr>
                      <a:r>
                        <a:rPr lang="en-US"/>
                        <a:t>Writing Instruction</a:t>
                      </a:r>
                      <a:endParaRPr/>
                    </a:p>
                  </a:txBody>
                  <a:tcPr marT="9525" marB="91425" marR="9525" marL="9525" anchor="b"/>
                </a:tc>
                <a:tc>
                  <a:txBody>
                    <a:bodyPr/>
                    <a:lstStyle/>
                    <a:p>
                      <a:pPr indent="0" lvl="0" marL="0" rtl="0" algn="l">
                        <a:spcBef>
                          <a:spcPts val="0"/>
                        </a:spcBef>
                        <a:spcAft>
                          <a:spcPts val="0"/>
                        </a:spcAft>
                        <a:buNone/>
                      </a:pPr>
                      <a:r>
                        <a:rPr lang="en-US"/>
                        <a:t>Debra Robinson</a:t>
                      </a:r>
                      <a:endParaRPr/>
                    </a:p>
                  </a:txBody>
                  <a:tcPr marT="9525" marB="91425" marR="9525" marL="9525" anchor="b"/>
                </a:tc>
              </a:tr>
              <a:tr h="381000">
                <a:tc>
                  <a:txBody>
                    <a:bodyPr/>
                    <a:lstStyle/>
                    <a:p>
                      <a:pPr indent="0" lvl="0" marL="0" rtl="0" algn="l">
                        <a:spcBef>
                          <a:spcPts val="0"/>
                        </a:spcBef>
                        <a:spcAft>
                          <a:spcPts val="0"/>
                        </a:spcAft>
                        <a:buNone/>
                      </a:pPr>
                      <a:r>
                        <a:rPr lang="en-US"/>
                        <a:t>Preparing to Teach: It’s All About the Text!</a:t>
                      </a:r>
                      <a:endParaRPr/>
                    </a:p>
                  </a:txBody>
                  <a:tcPr marT="9525" marB="91425" marR="9525" marL="9525" anchor="b"/>
                </a:tc>
                <a:tc>
                  <a:txBody>
                    <a:bodyPr/>
                    <a:lstStyle/>
                    <a:p>
                      <a:pPr indent="0" lvl="0" marL="0" rtl="0" algn="l">
                        <a:spcBef>
                          <a:spcPts val="0"/>
                        </a:spcBef>
                        <a:spcAft>
                          <a:spcPts val="0"/>
                        </a:spcAft>
                        <a:buNone/>
                      </a:pPr>
                      <a:r>
                        <a:rPr lang="en-US"/>
                        <a:t>Debra Robinson</a:t>
                      </a:r>
                      <a:endParaRPr/>
                    </a:p>
                  </a:txBody>
                  <a:tcPr marT="9525" marB="91425" marR="9525" marL="9525" anchor="b"/>
                </a:tc>
              </a:tr>
              <a:tr h="381000">
                <a:tc>
                  <a:txBody>
                    <a:bodyPr/>
                    <a:lstStyle/>
                    <a:p>
                      <a:pPr indent="0" lvl="0" marL="0" rtl="0" algn="l">
                        <a:spcBef>
                          <a:spcPts val="0"/>
                        </a:spcBef>
                        <a:spcAft>
                          <a:spcPts val="0"/>
                        </a:spcAft>
                        <a:buNone/>
                      </a:pPr>
                      <a:r>
                        <a:rPr lang="en-US"/>
                        <a:t>Building Language and Literacy in ERWC-ELD Classrooms</a:t>
                      </a:r>
                      <a:endParaRPr/>
                    </a:p>
                  </a:txBody>
                  <a:tcPr marT="9525" marB="91425" marR="9525" marL="9525" anchor="b"/>
                </a:tc>
                <a:tc>
                  <a:txBody>
                    <a:bodyPr/>
                    <a:lstStyle/>
                    <a:p>
                      <a:pPr indent="0" lvl="0" marL="0" rtl="0" algn="l">
                        <a:spcBef>
                          <a:spcPts val="0"/>
                        </a:spcBef>
                        <a:spcAft>
                          <a:spcPts val="0"/>
                        </a:spcAft>
                        <a:buNone/>
                      </a:pPr>
                      <a:r>
                        <a:rPr lang="en-US"/>
                        <a:t>Roberta Ching</a:t>
                      </a:r>
                      <a:endParaRPr/>
                    </a:p>
                  </a:txBody>
                  <a:tcPr marT="9525" marB="91425" marR="9525" marL="9525" anchor="b"/>
                </a:tc>
              </a:tr>
              <a:tr h="381000">
                <a:tc>
                  <a:txBody>
                    <a:bodyPr/>
                    <a:lstStyle/>
                    <a:p>
                      <a:pPr indent="0" lvl="0" marL="0" rtl="0" algn="l">
                        <a:spcBef>
                          <a:spcPts val="0"/>
                        </a:spcBef>
                        <a:spcAft>
                          <a:spcPts val="0"/>
                        </a:spcAft>
                        <a:buNone/>
                      </a:pPr>
                      <a:r>
                        <a:rPr lang="en-US"/>
                        <a:t>Supporting the Transformative Social and Emotional Impacts for Students’ Success in ERWC</a:t>
                      </a:r>
                      <a:endParaRPr/>
                    </a:p>
                  </a:txBody>
                  <a:tcPr marT="9525" marB="91425" marR="9525" marL="9525" anchor="b"/>
                </a:tc>
                <a:tc>
                  <a:txBody>
                    <a:bodyPr/>
                    <a:lstStyle/>
                    <a:p>
                      <a:pPr indent="0" lvl="0" marL="0" rtl="0" algn="l">
                        <a:spcBef>
                          <a:spcPts val="0"/>
                        </a:spcBef>
                        <a:spcAft>
                          <a:spcPts val="0"/>
                        </a:spcAft>
                        <a:buNone/>
                      </a:pPr>
                      <a:r>
                        <a:rPr lang="en-US"/>
                        <a:t>Mariam Catania-Schultz</a:t>
                      </a:r>
                      <a:endParaRPr/>
                    </a:p>
                  </a:txBody>
                  <a:tcPr marT="9525" marB="91425" marR="9525" marL="9525" anchor="b"/>
                </a:tc>
              </a:tr>
              <a:tr h="381000">
                <a:tc>
                  <a:txBody>
                    <a:bodyPr/>
                    <a:lstStyle/>
                    <a:p>
                      <a:pPr indent="0" lvl="0" marL="0" rtl="0" algn="l">
                        <a:spcBef>
                          <a:spcPts val="0"/>
                        </a:spcBef>
                        <a:spcAft>
                          <a:spcPts val="0"/>
                        </a:spcAft>
                        <a:buNone/>
                      </a:pPr>
                      <a:r>
                        <a:rPr lang="en-US"/>
                        <a:t>Teaching Literature Rhetorically</a:t>
                      </a:r>
                      <a:endParaRPr/>
                    </a:p>
                  </a:txBody>
                  <a:tcPr marT="9525" marB="91425" marR="9525" marL="9525" anchor="b"/>
                </a:tc>
                <a:tc>
                  <a:txBody>
                    <a:bodyPr/>
                    <a:lstStyle/>
                    <a:p>
                      <a:pPr indent="0" lvl="0" marL="0" rtl="0" algn="l">
                        <a:spcBef>
                          <a:spcPts val="0"/>
                        </a:spcBef>
                        <a:spcAft>
                          <a:spcPts val="0"/>
                        </a:spcAft>
                        <a:buNone/>
                      </a:pPr>
                      <a:r>
                        <a:rPr lang="en-US"/>
                        <a:t>Jennifer Fletcher</a:t>
                      </a:r>
                      <a:endParaRPr/>
                    </a:p>
                  </a:txBody>
                  <a:tcPr marT="9525" marB="91425" marR="9525" marL="9525" anchor="b"/>
                </a:tc>
              </a:tr>
              <a:tr h="381000">
                <a:tc>
                  <a:txBody>
                    <a:bodyPr/>
                    <a:lstStyle/>
                    <a:p>
                      <a:pPr indent="0" lvl="0" marL="0" rtl="0" algn="l">
                        <a:spcBef>
                          <a:spcPts val="0"/>
                        </a:spcBef>
                        <a:spcAft>
                          <a:spcPts val="0"/>
                        </a:spcAft>
                        <a:buNone/>
                      </a:pPr>
                      <a:r>
                        <a:rPr lang="en-US"/>
                        <a:t>Teaching for Transfer</a:t>
                      </a:r>
                      <a:endParaRPr/>
                    </a:p>
                  </a:txBody>
                  <a:tcPr marT="9525" marB="91425" marR="9525" marL="9525" anchor="b"/>
                </a:tc>
                <a:tc>
                  <a:txBody>
                    <a:bodyPr/>
                    <a:lstStyle/>
                    <a:p>
                      <a:pPr indent="0" lvl="0" marL="0" rtl="0" algn="l">
                        <a:spcBef>
                          <a:spcPts val="0"/>
                        </a:spcBef>
                        <a:spcAft>
                          <a:spcPts val="0"/>
                        </a:spcAft>
                        <a:buNone/>
                      </a:pPr>
                      <a:r>
                        <a:rPr lang="en-US"/>
                        <a:t>Jennifer Fletcher</a:t>
                      </a:r>
                      <a:endParaRPr/>
                    </a:p>
                  </a:txBody>
                  <a:tcPr marT="9525" marB="91425" marR="9525" marL="9525" anchor="b"/>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idx="1" type="body"/>
          </p:nvPr>
        </p:nvSpPr>
        <p:spPr>
          <a:xfrm>
            <a:off x="871798" y="889929"/>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Leadership Certification 2025 </a:t>
            </a:r>
            <a:r>
              <a:rPr lang="en-US" sz="3000"/>
              <a:t>and beyond</a:t>
            </a:r>
            <a:endParaRPr sz="3000"/>
          </a:p>
        </p:txBody>
      </p:sp>
      <p:sp>
        <p:nvSpPr>
          <p:cNvPr id="288" name="Google Shape;288;p46"/>
          <p:cNvSpPr txBox="1"/>
          <p:nvPr>
            <p:ph idx="2" type="body"/>
          </p:nvPr>
        </p:nvSpPr>
        <p:spPr>
          <a:xfrm>
            <a:off x="1069975" y="1788800"/>
            <a:ext cx="9760500" cy="4260000"/>
          </a:xfrm>
          <a:prstGeom prst="rect">
            <a:avLst/>
          </a:prstGeom>
        </p:spPr>
        <p:txBody>
          <a:bodyPr anchorCtr="0" anchor="t" bIns="0" lIns="0" spcFirstLastPara="1" rIns="0" wrap="square" tIns="0">
            <a:noAutofit/>
          </a:bodyPr>
          <a:lstStyle/>
          <a:p>
            <a:pPr indent="-381000" lvl="0" marL="457200" rtl="0" algn="l">
              <a:spcBef>
                <a:spcPts val="1100"/>
              </a:spcBef>
              <a:spcAft>
                <a:spcPts val="0"/>
              </a:spcAft>
              <a:buClr>
                <a:schemeClr val="dk1"/>
              </a:buClr>
              <a:buSzPts val="2400"/>
              <a:buChar char="●"/>
            </a:pPr>
            <a:r>
              <a:rPr lang="en-US" sz="2400">
                <a:solidFill>
                  <a:schemeClr val="dk1"/>
                </a:solidFill>
              </a:rPr>
              <a:t>Moving to every other year certification</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Will be north or south depending on CATE</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2025 will be South–2026 will be north</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You will certify in your region during your certification year</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On the year we are not certifying, we will try to have an ERWC strand and table at CATE that will provide updates and an opportunity to stay connected</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If there are updates needed in the interim year, the non-certifying group will have a online update opportunities with the CISC Meeting, the STAN Co Office meeting, and the EAP Coordinators meeting.</a:t>
            </a:r>
            <a:endParaRPr sz="2400">
              <a:solidFill>
                <a:schemeClr val="dk1"/>
              </a:solidFill>
            </a:endParaRPr>
          </a:p>
          <a:p>
            <a:pPr indent="0" lvl="0" marL="457200" rtl="0" algn="l">
              <a:spcBef>
                <a:spcPts val="1100"/>
              </a:spcBef>
              <a:spcAft>
                <a:spcPts val="0"/>
              </a:spcAft>
              <a:buNone/>
            </a:pPr>
            <a:r>
              <a:t/>
            </a:r>
            <a:endParaRPr sz="2400">
              <a:solidFill>
                <a:schemeClr val="dk1"/>
              </a:solidFill>
            </a:endParaRPr>
          </a:p>
        </p:txBody>
      </p:sp>
      <p:sp>
        <p:nvSpPr>
          <p:cNvPr id="289" name="Google Shape;289;p46"/>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idx="1" type="body"/>
          </p:nvPr>
        </p:nvSpPr>
        <p:spPr>
          <a:xfrm>
            <a:off x="506773" y="925929"/>
            <a:ext cx="10448400" cy="7695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Clr>
                <a:srgbClr val="1A9988"/>
              </a:buClr>
              <a:buSzPts val="4400"/>
              <a:buFont typeface="Calibri"/>
              <a:buNone/>
            </a:pPr>
            <a:r>
              <a:rPr lang="en-US">
                <a:solidFill>
                  <a:srgbClr val="CC0B2A"/>
                </a:solidFill>
              </a:rPr>
              <a:t>Canvas Course Information</a:t>
            </a:r>
            <a:endParaRPr>
              <a:solidFill>
                <a:srgbClr val="CC0B2A"/>
              </a:solidFill>
            </a:endParaRPr>
          </a:p>
          <a:p>
            <a:pPr indent="0" lvl="0" marL="0" rtl="0" algn="l">
              <a:spcBef>
                <a:spcPts val="1100"/>
              </a:spcBef>
              <a:spcAft>
                <a:spcPts val="0"/>
              </a:spcAft>
              <a:buNone/>
            </a:pPr>
            <a:r>
              <a:t/>
            </a:r>
            <a:endParaRPr/>
          </a:p>
        </p:txBody>
      </p:sp>
      <p:sp>
        <p:nvSpPr>
          <p:cNvPr id="296" name="Google Shape;296;p47"/>
          <p:cNvSpPr txBox="1"/>
          <p:nvPr>
            <p:ph idx="2" type="body"/>
          </p:nvPr>
        </p:nvSpPr>
        <p:spPr>
          <a:xfrm>
            <a:off x="506775" y="1753175"/>
            <a:ext cx="11456100" cy="4704600"/>
          </a:xfrm>
          <a:prstGeom prst="rect">
            <a:avLst/>
          </a:prstGeom>
        </p:spPr>
        <p:txBody>
          <a:bodyPr anchorCtr="0" anchor="t" bIns="0" lIns="0" spcFirstLastPara="1" rIns="0" wrap="square" tIns="0">
            <a:noAutofit/>
          </a:bodyPr>
          <a:lstStyle/>
          <a:p>
            <a:pPr indent="-393700" lvl="0" marL="457200" rtl="0" algn="l">
              <a:spcBef>
                <a:spcPts val="0"/>
              </a:spcBef>
              <a:spcAft>
                <a:spcPts val="0"/>
              </a:spcAft>
              <a:buClr>
                <a:srgbClr val="CC0000"/>
              </a:buClr>
              <a:buSzPts val="2600"/>
              <a:buFont typeface="Arial"/>
              <a:buChar char="●"/>
            </a:pPr>
            <a:r>
              <a:rPr b="0" lang="en-US" sz="2600">
                <a:solidFill>
                  <a:srgbClr val="000000"/>
                </a:solidFill>
              </a:rPr>
              <a:t>Workshops can be face-to-face or asynchronous. </a:t>
            </a:r>
            <a:endParaRPr b="0" sz="2600">
              <a:solidFill>
                <a:srgbClr val="000000"/>
              </a:solidFill>
            </a:endParaRPr>
          </a:p>
          <a:p>
            <a:pPr indent="-393700" lvl="0" marL="457200" rtl="0" algn="l">
              <a:spcBef>
                <a:spcPts val="1000"/>
              </a:spcBef>
              <a:spcAft>
                <a:spcPts val="0"/>
              </a:spcAft>
              <a:buClr>
                <a:srgbClr val="CC0000"/>
              </a:buClr>
              <a:buSzPts val="2600"/>
              <a:buFont typeface="Lato"/>
              <a:buChar char="●"/>
            </a:pPr>
            <a:r>
              <a:rPr b="0" lang="en-US" sz="2600">
                <a:solidFill>
                  <a:srgbClr val="000000"/>
                </a:solidFill>
              </a:rPr>
              <a:t>There is still the option to hold asynchronous workshops. Be clear in the description if there are any required Zoom meetings. </a:t>
            </a:r>
            <a:endParaRPr b="0" sz="2600">
              <a:solidFill>
                <a:srgbClr val="000000"/>
              </a:solidFill>
            </a:endParaRPr>
          </a:p>
          <a:p>
            <a:pPr indent="-393700" lvl="0" marL="457200" rtl="0" algn="l">
              <a:spcBef>
                <a:spcPts val="1000"/>
              </a:spcBef>
              <a:spcAft>
                <a:spcPts val="0"/>
              </a:spcAft>
              <a:buClr>
                <a:srgbClr val="CC0000"/>
              </a:buClr>
              <a:buSzPts val="2600"/>
              <a:buFont typeface="Arial"/>
              <a:buChar char="●"/>
            </a:pPr>
            <a:r>
              <a:rPr b="0" lang="en-US" sz="2600">
                <a:solidFill>
                  <a:srgbClr val="000000"/>
                </a:solidFill>
              </a:rPr>
              <a:t>Each professional learning team will get a Canvas shell for either face-to-face OR asynchronous learning. Customizations are possible within that shell. During the next workshop, your former shell can be copied for the new PL.</a:t>
            </a:r>
            <a:endParaRPr b="0" sz="2600">
              <a:solidFill>
                <a:srgbClr val="000000"/>
              </a:solidFill>
            </a:endParaRPr>
          </a:p>
          <a:p>
            <a:pPr indent="-393700" lvl="0" marL="457200" rtl="0" algn="l">
              <a:spcBef>
                <a:spcPts val="1000"/>
              </a:spcBef>
              <a:spcAft>
                <a:spcPts val="1000"/>
              </a:spcAft>
              <a:buClr>
                <a:srgbClr val="CC0000"/>
              </a:buClr>
              <a:buSzPts val="2600"/>
              <a:buFont typeface="Arial"/>
              <a:buChar char="●"/>
            </a:pPr>
            <a:r>
              <a:rPr lang="en-US" sz="2600">
                <a:solidFill>
                  <a:srgbClr val="000000"/>
                </a:solidFill>
              </a:rPr>
              <a:t>You are in Teacher Mode in the Canvas Shells:</a:t>
            </a:r>
            <a:r>
              <a:rPr b="0" lang="en-US" sz="2600">
                <a:solidFill>
                  <a:srgbClr val="000000"/>
                </a:solidFill>
              </a:rPr>
              <a:t> Please do not make changes to the shell since it will change it for “all” the participants here today. </a:t>
            </a:r>
            <a:endParaRPr sz="2600">
              <a:solidFill>
                <a:srgbClr val="000000"/>
              </a:solidFill>
            </a:endParaRPr>
          </a:p>
        </p:txBody>
      </p:sp>
      <p:sp>
        <p:nvSpPr>
          <p:cNvPr id="297" name="Google Shape;297;p47"/>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8"/>
          <p:cNvSpPr txBox="1"/>
          <p:nvPr>
            <p:ph idx="1" type="body"/>
          </p:nvPr>
        </p:nvSpPr>
        <p:spPr>
          <a:xfrm>
            <a:off x="380998" y="982079"/>
            <a:ext cx="3437700" cy="769500"/>
          </a:xfrm>
          <a:prstGeom prst="rect">
            <a:avLst/>
          </a:prstGeom>
          <a:solidFill>
            <a:srgbClr val="FFFFFF">
              <a:alpha val="40000"/>
            </a:srgbClr>
          </a:solidFill>
          <a:ln>
            <a:noFill/>
          </a:ln>
        </p:spPr>
        <p:txBody>
          <a:bodyPr anchorCtr="0" anchor="t" bIns="0" lIns="0" spcFirstLastPara="1" rIns="0" wrap="square" tIns="0">
            <a:noAutofit/>
          </a:bodyPr>
          <a:lstStyle/>
          <a:p>
            <a:pPr indent="0" lvl="0" marL="0" rtl="0" algn="l">
              <a:lnSpc>
                <a:spcPct val="100000"/>
              </a:lnSpc>
              <a:spcBef>
                <a:spcPts val="1100"/>
              </a:spcBef>
              <a:spcAft>
                <a:spcPts val="0"/>
              </a:spcAft>
              <a:buSzPts val="1500"/>
              <a:buNone/>
            </a:pPr>
            <a:r>
              <a:rPr lang="en-US">
                <a:solidFill>
                  <a:srgbClr val="CC0B2A"/>
                </a:solidFill>
              </a:rPr>
              <a:t>Resources</a:t>
            </a:r>
            <a:endParaRPr>
              <a:solidFill>
                <a:srgbClr val="CC0B2A"/>
              </a:solidFill>
            </a:endParaRPr>
          </a:p>
        </p:txBody>
      </p:sp>
      <p:sp>
        <p:nvSpPr>
          <p:cNvPr id="303" name="Google Shape;303;p48"/>
          <p:cNvSpPr txBox="1"/>
          <p:nvPr/>
        </p:nvSpPr>
        <p:spPr>
          <a:xfrm>
            <a:off x="1085850" y="3375687"/>
            <a:ext cx="7579200" cy="1657500"/>
          </a:xfrm>
          <a:prstGeom prst="rect">
            <a:avLst/>
          </a:prstGeom>
          <a:noFill/>
          <a:ln>
            <a:noFill/>
          </a:ln>
        </p:spPr>
        <p:txBody>
          <a:bodyPr anchorCtr="0" anchor="t" bIns="91425" lIns="91425" spcFirstLastPara="1" rIns="91425" wrap="square" tIns="91425">
            <a:noAutofit/>
          </a:bodyPr>
          <a:lstStyle/>
          <a:p>
            <a:pPr indent="457200" lvl="0" marL="914400" marR="0" rtl="0" algn="l">
              <a:lnSpc>
                <a:spcPct val="90000"/>
              </a:lnSpc>
              <a:spcBef>
                <a:spcPts val="140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8"/>
          <p:cNvSpPr txBox="1"/>
          <p:nvPr/>
        </p:nvSpPr>
        <p:spPr>
          <a:xfrm>
            <a:off x="188925" y="2099775"/>
            <a:ext cx="11787900" cy="4522500"/>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b="1" lang="en-US" sz="2300">
                <a:solidFill>
                  <a:schemeClr val="dk1"/>
                </a:solidFill>
              </a:rPr>
              <a:t>Online Community: </a:t>
            </a:r>
            <a:r>
              <a:rPr i="0" lang="en-US" sz="2300" cap="none" strike="noStrike">
                <a:solidFill>
                  <a:schemeClr val="dk1"/>
                </a:solidFill>
                <a:uFill>
                  <a:noFill/>
                </a:uFill>
                <a:hlinkClick r:id="rId3">
                  <a:extLst>
                    <a:ext uri="{A12FA001-AC4F-418D-AE19-62706E023703}">
                      <ahyp:hlinkClr val="tx"/>
                    </a:ext>
                  </a:extLst>
                </a:hlinkClick>
              </a:rPr>
              <a:t>http://writing.csusuccess.org</a:t>
            </a:r>
            <a:endParaRPr sz="2300">
              <a:solidFill>
                <a:schemeClr val="dk1"/>
              </a:solidFill>
            </a:endParaRPr>
          </a:p>
          <a:p>
            <a:pPr indent="0" lvl="0" marL="0" marR="0" rtl="0" algn="l">
              <a:lnSpc>
                <a:spcPct val="200000"/>
              </a:lnSpc>
              <a:spcBef>
                <a:spcPts val="1000"/>
              </a:spcBef>
              <a:spcAft>
                <a:spcPts val="0"/>
              </a:spcAft>
              <a:buNone/>
            </a:pPr>
            <a:r>
              <a:rPr b="1" lang="en-US" sz="2300">
                <a:solidFill>
                  <a:schemeClr val="dk1"/>
                </a:solidFill>
              </a:rPr>
              <a:t>Introductory (Asynchronous) Course:  https://csuco.instructure.com/courses/2590</a:t>
            </a:r>
            <a:endParaRPr sz="2300">
              <a:solidFill>
                <a:schemeClr val="dk1"/>
              </a:solidFill>
            </a:endParaRPr>
          </a:p>
          <a:p>
            <a:pPr indent="0" lvl="0" marL="0" marR="0" rtl="0" algn="l">
              <a:lnSpc>
                <a:spcPct val="200000"/>
              </a:lnSpc>
              <a:spcBef>
                <a:spcPts val="1000"/>
              </a:spcBef>
              <a:spcAft>
                <a:spcPts val="0"/>
              </a:spcAft>
              <a:buNone/>
            </a:pPr>
            <a:r>
              <a:rPr b="1" lang="en-US" sz="2300">
                <a:solidFill>
                  <a:schemeClr val="dk1"/>
                </a:solidFill>
              </a:rPr>
              <a:t>Introductory (Face-to-Face) Course:  https://csuco.instructure.com/courses/2591</a:t>
            </a:r>
            <a:endParaRPr b="1" sz="2300">
              <a:solidFill>
                <a:schemeClr val="dk1"/>
              </a:solidFill>
            </a:endParaRPr>
          </a:p>
          <a:p>
            <a:pPr indent="0" lvl="0" marL="0" marR="0" rtl="0" algn="l">
              <a:lnSpc>
                <a:spcPct val="200000"/>
              </a:lnSpc>
              <a:spcBef>
                <a:spcPts val="1000"/>
              </a:spcBef>
              <a:spcAft>
                <a:spcPts val="0"/>
              </a:spcAft>
              <a:buNone/>
            </a:pPr>
            <a:r>
              <a:rPr b="1" lang="en-US" sz="2300">
                <a:solidFill>
                  <a:schemeClr val="dk1"/>
                </a:solidFill>
              </a:rPr>
              <a:t>Leader Certification Folder for Participants: </a:t>
            </a:r>
            <a:r>
              <a:rPr lang="en-US" sz="2200" u="sng">
                <a:solidFill>
                  <a:schemeClr val="dk1"/>
                </a:solidFill>
                <a:latin typeface="Calibri"/>
                <a:ea typeface="Calibri"/>
                <a:cs typeface="Calibri"/>
                <a:sym typeface="Calibri"/>
                <a:hlinkClick r:id="rId4">
                  <a:extLst>
                    <a:ext uri="{A12FA001-AC4F-418D-AE19-62706E023703}">
                      <ahyp:hlinkClr val="tx"/>
                    </a:ext>
                  </a:extLst>
                </a:hlinkClick>
              </a:rPr>
              <a:t>http://bit.ly/3VyscwS</a:t>
            </a:r>
            <a:endParaRPr sz="2200" u="sng">
              <a:solidFill>
                <a:schemeClr val="dk1"/>
              </a:solidFill>
              <a:latin typeface="Calibri"/>
              <a:ea typeface="Calibri"/>
              <a:cs typeface="Calibri"/>
              <a:sym typeface="Calibri"/>
            </a:endParaRPr>
          </a:p>
          <a:p>
            <a:pPr indent="0" lvl="0" marL="0" marR="0" rtl="0" algn="l">
              <a:lnSpc>
                <a:spcPct val="200000"/>
              </a:lnSpc>
              <a:spcBef>
                <a:spcPts val="1000"/>
              </a:spcBef>
              <a:spcAft>
                <a:spcPts val="0"/>
              </a:spcAft>
              <a:buNone/>
            </a:pPr>
            <a:r>
              <a:t/>
            </a:r>
            <a:endParaRPr b="1" sz="2300">
              <a:solidFill>
                <a:schemeClr val="dk1"/>
              </a:solidFill>
            </a:endParaRPr>
          </a:p>
          <a:p>
            <a:pPr indent="0" lvl="0" marL="0" marR="0" rtl="0" algn="l">
              <a:lnSpc>
                <a:spcPct val="200000"/>
              </a:lnSpc>
              <a:spcBef>
                <a:spcPts val="1000"/>
              </a:spcBef>
              <a:spcAft>
                <a:spcPts val="1000"/>
              </a:spcAft>
              <a:buNone/>
            </a:pPr>
            <a:r>
              <a:t/>
            </a:r>
            <a:endParaRPr b="0" i="0" sz="3300" cap="none" strike="noStrike">
              <a:solidFill>
                <a:srgbClr val="000000"/>
              </a:solidFill>
              <a:latin typeface="Arial"/>
              <a:ea typeface="Arial"/>
              <a:cs typeface="Arial"/>
              <a:sym typeface="Arial"/>
            </a:endParaRPr>
          </a:p>
        </p:txBody>
      </p:sp>
      <p:pic>
        <p:nvPicPr>
          <p:cNvPr id="305" name="Google Shape;305;p48"/>
          <p:cNvPicPr preferRelativeResize="0"/>
          <p:nvPr/>
        </p:nvPicPr>
        <p:blipFill rotWithShape="1">
          <a:blip r:embed="rId5">
            <a:alphaModFix/>
          </a:blip>
          <a:srcRect b="0" l="0" r="0" t="0"/>
          <a:stretch/>
        </p:blipFill>
        <p:spPr>
          <a:xfrm>
            <a:off x="8468750" y="355498"/>
            <a:ext cx="1870475" cy="2360175"/>
          </a:xfrm>
          <a:prstGeom prst="rect">
            <a:avLst/>
          </a:prstGeom>
          <a:noFill/>
          <a:ln>
            <a:noFill/>
          </a:ln>
        </p:spPr>
      </p:pic>
      <p:sp>
        <p:nvSpPr>
          <p:cNvPr id="306" name="Google Shape;306;p48"/>
          <p:cNvSpPr txBox="1"/>
          <p:nvPr>
            <p:ph idx="12" type="sldNum"/>
          </p:nvPr>
        </p:nvSpPr>
        <p:spPr>
          <a:xfrm>
            <a:off x="381000" y="6360973"/>
            <a:ext cx="275100" cy="2613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9"/>
          <p:cNvSpPr txBox="1"/>
          <p:nvPr>
            <p:ph type="title"/>
          </p:nvPr>
        </p:nvSpPr>
        <p:spPr>
          <a:xfrm>
            <a:off x="838204" y="966902"/>
            <a:ext cx="10743600" cy="747600"/>
          </a:xfrm>
          <a:prstGeom prst="rect">
            <a:avLst/>
          </a:prstGeom>
        </p:spPr>
        <p:txBody>
          <a:bodyPr anchorCtr="0" anchor="b" bIns="38100" lIns="38100" spcFirstLastPara="1" rIns="38100" wrap="square" tIns="38100">
            <a:noAutofit/>
          </a:bodyPr>
          <a:lstStyle/>
          <a:p>
            <a:pPr indent="0" lvl="0" marL="0" rtl="0" algn="l">
              <a:spcBef>
                <a:spcPts val="0"/>
              </a:spcBef>
              <a:spcAft>
                <a:spcPts val="0"/>
              </a:spcAft>
              <a:buNone/>
            </a:pPr>
            <a:r>
              <a:rPr lang="en-US"/>
              <a:t>Special Thanks to the PL Committee</a:t>
            </a:r>
            <a:endParaRPr/>
          </a:p>
        </p:txBody>
      </p:sp>
      <p:sp>
        <p:nvSpPr>
          <p:cNvPr id="313" name="Google Shape;313;p49"/>
          <p:cNvSpPr txBox="1"/>
          <p:nvPr>
            <p:ph idx="1" type="body"/>
          </p:nvPr>
        </p:nvSpPr>
        <p:spPr>
          <a:xfrm>
            <a:off x="838200" y="1962375"/>
            <a:ext cx="3608700" cy="4211400"/>
          </a:xfrm>
          <a:prstGeom prst="rect">
            <a:avLst/>
          </a:prstGeom>
        </p:spPr>
        <p:txBody>
          <a:bodyPr anchorCtr="0" anchor="t" bIns="38100" lIns="38100" spcFirstLastPara="1" rIns="38100" wrap="square" tIns="38100">
            <a:noAutofit/>
          </a:bodyPr>
          <a:lstStyle/>
          <a:p>
            <a:pPr indent="0" lvl="0" marL="0" rtl="0" algn="l">
              <a:lnSpc>
                <a:spcPct val="100000"/>
              </a:lnSpc>
              <a:spcBef>
                <a:spcPts val="1100"/>
              </a:spcBef>
              <a:spcAft>
                <a:spcPts val="0"/>
              </a:spcAft>
              <a:buNone/>
            </a:pPr>
            <a:r>
              <a:rPr lang="en-US" sz="2400"/>
              <a:t>Jennifer Beall</a:t>
            </a:r>
            <a:endParaRPr sz="2400"/>
          </a:p>
          <a:p>
            <a:pPr indent="0" lvl="0" marL="0" rtl="0" algn="l">
              <a:lnSpc>
                <a:spcPct val="100000"/>
              </a:lnSpc>
              <a:spcBef>
                <a:spcPts val="1100"/>
              </a:spcBef>
              <a:spcAft>
                <a:spcPts val="0"/>
              </a:spcAft>
              <a:buNone/>
            </a:pPr>
            <a:r>
              <a:rPr lang="en-US" sz="2400">
                <a:solidFill>
                  <a:schemeClr val="dk1"/>
                </a:solidFill>
              </a:rPr>
              <a:t>Mariam Catania-Schultz</a:t>
            </a:r>
            <a:endParaRPr sz="2400">
              <a:solidFill>
                <a:schemeClr val="dk1"/>
              </a:solidFill>
            </a:endParaRPr>
          </a:p>
          <a:p>
            <a:pPr indent="0" lvl="0" marL="0" rtl="0" algn="l">
              <a:lnSpc>
                <a:spcPct val="100000"/>
              </a:lnSpc>
              <a:spcBef>
                <a:spcPts val="1100"/>
              </a:spcBef>
              <a:spcAft>
                <a:spcPts val="0"/>
              </a:spcAft>
              <a:buNone/>
            </a:pPr>
            <a:r>
              <a:rPr lang="en-US" sz="2400"/>
              <a:t>Ginny Crisco, Chair</a:t>
            </a:r>
            <a:endParaRPr sz="2400"/>
          </a:p>
          <a:p>
            <a:pPr indent="0" lvl="0" marL="0" rtl="0" algn="l">
              <a:lnSpc>
                <a:spcPct val="100000"/>
              </a:lnSpc>
              <a:spcBef>
                <a:spcPts val="1100"/>
              </a:spcBef>
              <a:spcAft>
                <a:spcPts val="0"/>
              </a:spcAft>
              <a:buNone/>
            </a:pPr>
            <a:r>
              <a:rPr lang="en-US" sz="2400"/>
              <a:t>Nelson Graff</a:t>
            </a:r>
            <a:endParaRPr sz="2400"/>
          </a:p>
          <a:p>
            <a:pPr indent="0" lvl="0" marL="0" rtl="0" algn="l">
              <a:lnSpc>
                <a:spcPct val="100000"/>
              </a:lnSpc>
              <a:spcBef>
                <a:spcPts val="1100"/>
              </a:spcBef>
              <a:spcAft>
                <a:spcPts val="0"/>
              </a:spcAft>
              <a:buNone/>
            </a:pPr>
            <a:r>
              <a:rPr lang="en-US" sz="2400"/>
              <a:t>Dutch Henry</a:t>
            </a:r>
            <a:endParaRPr sz="2400"/>
          </a:p>
          <a:p>
            <a:pPr indent="0" lvl="0" marL="0" rtl="0" algn="l">
              <a:lnSpc>
                <a:spcPct val="100000"/>
              </a:lnSpc>
              <a:spcBef>
                <a:spcPts val="1100"/>
              </a:spcBef>
              <a:spcAft>
                <a:spcPts val="0"/>
              </a:spcAft>
              <a:buNone/>
            </a:pPr>
            <a:r>
              <a:rPr lang="en-US" sz="2400"/>
              <a:t>Marcy Merrill</a:t>
            </a:r>
            <a:endParaRPr sz="2400"/>
          </a:p>
          <a:p>
            <a:pPr indent="0" lvl="0" marL="0" rtl="0" algn="l">
              <a:lnSpc>
                <a:spcPct val="100000"/>
              </a:lnSpc>
              <a:spcBef>
                <a:spcPts val="1100"/>
              </a:spcBef>
              <a:spcAft>
                <a:spcPts val="0"/>
              </a:spcAft>
              <a:buNone/>
            </a:pPr>
            <a:r>
              <a:rPr lang="en-US" sz="2400"/>
              <a:t>Debra Robinson</a:t>
            </a:r>
            <a:endParaRPr sz="2400"/>
          </a:p>
          <a:p>
            <a:pPr indent="0" lvl="0" marL="0" rtl="0" algn="l">
              <a:spcBef>
                <a:spcPts val="1100"/>
              </a:spcBef>
              <a:spcAft>
                <a:spcPts val="0"/>
              </a:spcAft>
              <a:buClr>
                <a:schemeClr val="dk1"/>
              </a:buClr>
              <a:buSzPts val="1100"/>
              <a:buFont typeface="Arial"/>
              <a:buNone/>
            </a:pPr>
            <a:r>
              <a:t/>
            </a:r>
            <a:endParaRPr sz="2400"/>
          </a:p>
          <a:p>
            <a:pPr indent="0" lvl="0" marL="0" rtl="0" algn="l">
              <a:spcBef>
                <a:spcPts val="1100"/>
              </a:spcBef>
              <a:spcAft>
                <a:spcPts val="0"/>
              </a:spcAft>
              <a:buNone/>
            </a:pPr>
            <a:r>
              <a:t/>
            </a:r>
            <a:endParaRPr/>
          </a:p>
          <a:p>
            <a:pPr indent="0" lvl="0" marL="0" rtl="0" algn="l">
              <a:spcBef>
                <a:spcPts val="1100"/>
              </a:spcBef>
              <a:spcAft>
                <a:spcPts val="0"/>
              </a:spcAft>
              <a:buNone/>
            </a:pPr>
            <a:r>
              <a:t/>
            </a:r>
            <a:endParaRPr/>
          </a:p>
        </p:txBody>
      </p:sp>
      <p:sp>
        <p:nvSpPr>
          <p:cNvPr id="314" name="Google Shape;314;p49"/>
          <p:cNvSpPr txBox="1"/>
          <p:nvPr>
            <p:ph idx="12" type="sldNum"/>
          </p:nvPr>
        </p:nvSpPr>
        <p:spPr>
          <a:xfrm>
            <a:off x="8737599" y="6173786"/>
            <a:ext cx="2844900" cy="365100"/>
          </a:xfrm>
          <a:prstGeom prst="rect">
            <a:avLst/>
          </a:prstGeom>
        </p:spPr>
        <p:txBody>
          <a:bodyPr anchorCtr="0" anchor="ctr" bIns="38100" lIns="38100" spcFirstLastPara="1" rIns="38100" wrap="square" tIns="38100">
            <a:noAutofit/>
          </a:bodyPr>
          <a:lstStyle/>
          <a:p>
            <a:pPr indent="0" lvl="0" marL="0" rtl="0" algn="r">
              <a:spcBef>
                <a:spcPts val="0"/>
              </a:spcBef>
              <a:spcAft>
                <a:spcPts val="0"/>
              </a:spcAft>
              <a:buClr>
                <a:schemeClr val="accent2"/>
              </a:buClr>
              <a:buSzPts val="1300"/>
              <a:buFont typeface="Arial"/>
              <a:buNone/>
            </a:pPr>
            <a:fld id="{00000000-1234-1234-1234-123412341234}" type="slidenum">
              <a:rPr lang="en-US"/>
              <a:t>‹#›</a:t>
            </a:fld>
            <a:endParaRPr/>
          </a:p>
        </p:txBody>
      </p:sp>
      <p:pic>
        <p:nvPicPr>
          <p:cNvPr id="315" name="Google Shape;315;p49"/>
          <p:cNvPicPr preferRelativeResize="0"/>
          <p:nvPr/>
        </p:nvPicPr>
        <p:blipFill>
          <a:blip r:embed="rId3">
            <a:alphaModFix/>
          </a:blip>
          <a:stretch>
            <a:fillRect/>
          </a:stretch>
        </p:blipFill>
        <p:spPr>
          <a:xfrm>
            <a:off x="6441750" y="1866600"/>
            <a:ext cx="2295850" cy="2295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ph idx="1" type="body"/>
          </p:nvPr>
        </p:nvSpPr>
        <p:spPr>
          <a:xfrm>
            <a:off x="914398" y="1166804"/>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The PL Committee Seeks Volunteers</a:t>
            </a:r>
            <a:endParaRPr/>
          </a:p>
        </p:txBody>
      </p:sp>
      <p:sp>
        <p:nvSpPr>
          <p:cNvPr id="322" name="Google Shape;322;p50"/>
          <p:cNvSpPr txBox="1"/>
          <p:nvPr>
            <p:ph idx="2" type="body"/>
          </p:nvPr>
        </p:nvSpPr>
        <p:spPr>
          <a:xfrm>
            <a:off x="1602440" y="2438399"/>
            <a:ext cx="9858000" cy="3870300"/>
          </a:xfrm>
          <a:prstGeom prst="rect">
            <a:avLst/>
          </a:prstGeom>
        </p:spPr>
        <p:txBody>
          <a:bodyPr anchorCtr="0" anchor="t" bIns="0" lIns="0" spcFirstLastPara="1" rIns="0" wrap="square" tIns="0">
            <a:noAutofit/>
          </a:bodyPr>
          <a:lstStyle/>
          <a:p>
            <a:pPr indent="-387350" lvl="0" marL="457200" rtl="0" algn="l">
              <a:spcBef>
                <a:spcPts val="1100"/>
              </a:spcBef>
              <a:spcAft>
                <a:spcPts val="0"/>
              </a:spcAft>
              <a:buClr>
                <a:schemeClr val="dk1"/>
              </a:buClr>
              <a:buSzPts val="2500"/>
              <a:buChar char="●"/>
            </a:pPr>
            <a:r>
              <a:rPr b="0" lang="en-US" sz="2500">
                <a:solidFill>
                  <a:schemeClr val="dk1"/>
                </a:solidFill>
              </a:rPr>
              <a:t>Work with the PL committee on revising the introductory PL and other needed PL related business</a:t>
            </a:r>
            <a:endParaRPr b="0" sz="2500">
              <a:solidFill>
                <a:schemeClr val="dk1"/>
              </a:solidFill>
            </a:endParaRPr>
          </a:p>
          <a:p>
            <a:pPr indent="-387350" lvl="0" marL="457200" rtl="0" algn="l">
              <a:spcBef>
                <a:spcPts val="0"/>
              </a:spcBef>
              <a:spcAft>
                <a:spcPts val="0"/>
              </a:spcAft>
              <a:buClr>
                <a:schemeClr val="dk1"/>
              </a:buClr>
              <a:buSzPts val="2500"/>
              <a:buChar char="●"/>
            </a:pPr>
            <a:r>
              <a:rPr b="0" lang="en-US" sz="2500">
                <a:solidFill>
                  <a:schemeClr val="dk1"/>
                </a:solidFill>
              </a:rPr>
              <a:t>Meet weekly March-June. Otherwise meet monthly or not at all. No summer meetings (after the June leadership conference)</a:t>
            </a:r>
            <a:endParaRPr b="0" sz="2500">
              <a:solidFill>
                <a:schemeClr val="dk1"/>
              </a:solidFill>
            </a:endParaRPr>
          </a:p>
          <a:p>
            <a:pPr indent="-387350" lvl="0" marL="457200" rtl="0" algn="l">
              <a:spcBef>
                <a:spcPts val="0"/>
              </a:spcBef>
              <a:spcAft>
                <a:spcPts val="0"/>
              </a:spcAft>
              <a:buClr>
                <a:schemeClr val="dk1"/>
              </a:buClr>
              <a:buSzPts val="2500"/>
              <a:buChar char="●"/>
            </a:pPr>
            <a:r>
              <a:rPr b="0" lang="en-US" sz="2500">
                <a:solidFill>
                  <a:schemeClr val="dk1"/>
                </a:solidFill>
              </a:rPr>
              <a:t>Meetings are scheduled based on member availability</a:t>
            </a:r>
            <a:endParaRPr b="0" sz="2500">
              <a:solidFill>
                <a:schemeClr val="dk1"/>
              </a:solidFill>
            </a:endParaRPr>
          </a:p>
          <a:p>
            <a:pPr indent="-387350" lvl="0" marL="457200" rtl="0" algn="l">
              <a:spcBef>
                <a:spcPts val="0"/>
              </a:spcBef>
              <a:spcAft>
                <a:spcPts val="0"/>
              </a:spcAft>
              <a:buClr>
                <a:schemeClr val="dk1"/>
              </a:buClr>
              <a:buSzPts val="2500"/>
              <a:buChar char="●"/>
            </a:pPr>
            <a:r>
              <a:rPr b="0" lang="en-US" sz="2500">
                <a:solidFill>
                  <a:schemeClr val="dk1"/>
                </a:solidFill>
              </a:rPr>
              <a:t>If interested, email Ginny Crisco at </a:t>
            </a:r>
            <a:r>
              <a:rPr b="0" lang="en-US" sz="2500" u="sng">
                <a:solidFill>
                  <a:schemeClr val="hlink"/>
                </a:solidFill>
                <a:hlinkClick r:id="rId3"/>
              </a:rPr>
              <a:t>vcrisco@csufresno.edu</a:t>
            </a:r>
            <a:r>
              <a:rPr b="0" lang="en-US" sz="2500">
                <a:solidFill>
                  <a:schemeClr val="dk1"/>
                </a:solidFill>
              </a:rPr>
              <a:t> OR provide us your name and email in the feedback form (where it requests interest in volunteers).</a:t>
            </a:r>
            <a:endParaRPr b="0" sz="2500">
              <a:solidFill>
                <a:schemeClr val="dk1"/>
              </a:solidFill>
            </a:endParaRPr>
          </a:p>
        </p:txBody>
      </p:sp>
      <p:sp>
        <p:nvSpPr>
          <p:cNvPr id="323" name="Google Shape;323;p50"/>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idx="1" type="body"/>
          </p:nvPr>
        </p:nvSpPr>
        <p:spPr>
          <a:xfrm>
            <a:off x="1333800" y="1081675"/>
            <a:ext cx="4762200" cy="1617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6000"/>
              <a:t>Break Time</a:t>
            </a:r>
            <a:endParaRPr sz="6000"/>
          </a:p>
          <a:p>
            <a:pPr indent="0" lvl="0" marL="0" rtl="0" algn="ctr">
              <a:spcBef>
                <a:spcPts val="0"/>
              </a:spcBef>
              <a:spcAft>
                <a:spcPts val="0"/>
              </a:spcAft>
              <a:buNone/>
            </a:pPr>
            <a:r>
              <a:rPr lang="en-US" sz="4000"/>
              <a:t>(15</a:t>
            </a:r>
            <a:r>
              <a:rPr lang="en-US" sz="4000"/>
              <a:t> minutes)</a:t>
            </a:r>
            <a:endParaRPr sz="4000"/>
          </a:p>
        </p:txBody>
      </p:sp>
      <p:sp>
        <p:nvSpPr>
          <p:cNvPr id="330" name="Google Shape;330;p51"/>
          <p:cNvSpPr txBox="1"/>
          <p:nvPr>
            <p:ph idx="2" type="body"/>
          </p:nvPr>
        </p:nvSpPr>
        <p:spPr>
          <a:xfrm>
            <a:off x="533700" y="2975375"/>
            <a:ext cx="6969000" cy="310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b="0" lang="en-US" sz="3600">
                <a:solidFill>
                  <a:schemeClr val="dk1"/>
                </a:solidFill>
              </a:rPr>
              <a:t>Check out the Resources for Next Level Professional Learning</a:t>
            </a:r>
            <a:r>
              <a:rPr b="0" lang="en-US" sz="3600">
                <a:solidFill>
                  <a:schemeClr val="dk1"/>
                </a:solidFill>
              </a:rPr>
              <a:t>:</a:t>
            </a:r>
            <a:r>
              <a:rPr lang="en-US">
                <a:solidFill>
                  <a:schemeClr val="dk1"/>
                </a:solidFill>
              </a:rPr>
              <a:t> </a:t>
            </a:r>
            <a:endParaRPr>
              <a:solidFill>
                <a:schemeClr val="dk1"/>
              </a:solidFill>
            </a:endParaRPr>
          </a:p>
          <a:p>
            <a:pPr indent="0" lvl="0" marL="0" rtl="0" algn="l">
              <a:spcBef>
                <a:spcPts val="1100"/>
              </a:spcBef>
              <a:spcAft>
                <a:spcPts val="1000"/>
              </a:spcAft>
              <a:buNone/>
            </a:pPr>
            <a:r>
              <a:rPr b="0" lang="en-US" sz="4000">
                <a:solidFill>
                  <a:srgbClr val="0000FF"/>
                </a:solidFill>
                <a:highlight>
                  <a:srgbClr val="FFFFFF"/>
                </a:highlight>
                <a:uFill>
                  <a:noFill/>
                </a:uFill>
                <a:hlinkClick r:id="rId3">
                  <a:extLst>
                    <a:ext uri="{A12FA001-AC4F-418D-AE19-62706E023703}">
                      <ahyp:hlinkClr val="tx"/>
                    </a:ext>
                  </a:extLst>
                </a:hlinkClick>
              </a:rPr>
              <a:t>https://linktr.ee/CSUERWC</a:t>
            </a:r>
            <a:endParaRPr sz="4000"/>
          </a:p>
        </p:txBody>
      </p:sp>
      <p:sp>
        <p:nvSpPr>
          <p:cNvPr id="331" name="Google Shape;331;p51"/>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pic>
        <p:nvPicPr>
          <p:cNvPr id="332" name="Google Shape;332;p51"/>
          <p:cNvPicPr preferRelativeResize="0"/>
          <p:nvPr/>
        </p:nvPicPr>
        <p:blipFill>
          <a:blip r:embed="rId4">
            <a:alphaModFix/>
          </a:blip>
          <a:stretch>
            <a:fillRect/>
          </a:stretch>
        </p:blipFill>
        <p:spPr>
          <a:xfrm>
            <a:off x="7746050" y="1081675"/>
            <a:ext cx="4136550" cy="542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txBox="1"/>
          <p:nvPr/>
        </p:nvSpPr>
        <p:spPr>
          <a:xfrm>
            <a:off x="807300" y="2494975"/>
            <a:ext cx="105774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chemeClr val="lt1"/>
                </a:solidFill>
                <a:latin typeface="Lato"/>
                <a:ea typeface="Lato"/>
                <a:cs typeface="Lato"/>
                <a:sym typeface="Lato"/>
              </a:rPr>
              <a:t>Review of Changes to the</a:t>
            </a:r>
            <a:br>
              <a:rPr b="1" lang="en-US" sz="4500">
                <a:solidFill>
                  <a:schemeClr val="lt1"/>
                </a:solidFill>
                <a:latin typeface="Lato"/>
                <a:ea typeface="Lato"/>
                <a:cs typeface="Lato"/>
                <a:sym typeface="Lato"/>
              </a:rPr>
            </a:br>
            <a:r>
              <a:rPr b="1" lang="en-US" sz="4500">
                <a:solidFill>
                  <a:schemeClr val="lt1"/>
                </a:solidFill>
                <a:latin typeface="Lato"/>
                <a:ea typeface="Lato"/>
                <a:cs typeface="Lato"/>
                <a:sym typeface="Lato"/>
              </a:rPr>
              <a:t>Introductory Professional Learning</a:t>
            </a:r>
            <a:endParaRPr b="1" sz="45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solidFill>
                  <a:schemeClr val="accent1"/>
                </a:solidFill>
                <a:latin typeface="Lato"/>
                <a:ea typeface="Lato"/>
                <a:cs typeface="Lato"/>
                <a:sym typeface="Lato"/>
              </a:rPr>
              <a:t>‹#›</a:t>
            </a:fld>
            <a:endParaRPr>
              <a:solidFill>
                <a:schemeClr val="accent1"/>
              </a:solidFill>
              <a:latin typeface="Lato"/>
              <a:ea typeface="Lato"/>
              <a:cs typeface="Lato"/>
              <a:sym typeface="Lato"/>
            </a:endParaRPr>
          </a:p>
        </p:txBody>
      </p:sp>
      <p:sp>
        <p:nvSpPr>
          <p:cNvPr id="197" name="Google Shape;197;p35"/>
          <p:cNvSpPr/>
          <p:nvPr/>
        </p:nvSpPr>
        <p:spPr>
          <a:xfrm>
            <a:off x="2171700" y="1951891"/>
            <a:ext cx="5685692" cy="2356339"/>
          </a:xfrm>
          <a:prstGeom prst="rect">
            <a:avLst/>
          </a:prstGeom>
          <a:noFill/>
          <a:ln>
            <a:noFill/>
          </a:ln>
        </p:spPr>
        <p:txBody>
          <a:bodyPr anchorCtr="0" anchor="t" bIns="45700" lIns="91425" spcFirstLastPara="1" rIns="91425" wrap="square" tIns="45700">
            <a:noAutofit/>
          </a:bodyPr>
          <a:lstStyle/>
          <a:p>
            <a:pPr indent="-304800" lvl="0" marL="457200" marR="0" rtl="0" algn="l">
              <a:lnSpc>
                <a:spcPct val="15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98" name="Google Shape;198;p35"/>
          <p:cNvSpPr txBox="1"/>
          <p:nvPr>
            <p:ph type="title"/>
          </p:nvPr>
        </p:nvSpPr>
        <p:spPr>
          <a:xfrm>
            <a:off x="4001188" y="791675"/>
            <a:ext cx="3856200" cy="12603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US" sz="6000">
                <a:solidFill>
                  <a:schemeClr val="lt1"/>
                </a:solidFill>
              </a:rPr>
              <a:t>Welcome</a:t>
            </a:r>
            <a:endParaRPr sz="6000">
              <a:solidFill>
                <a:schemeClr val="lt1"/>
              </a:solidFill>
            </a:endParaRPr>
          </a:p>
        </p:txBody>
      </p:sp>
      <p:sp>
        <p:nvSpPr>
          <p:cNvPr id="199" name="Google Shape;199;p35"/>
          <p:cNvSpPr txBox="1"/>
          <p:nvPr/>
        </p:nvSpPr>
        <p:spPr>
          <a:xfrm>
            <a:off x="1632850" y="2768075"/>
            <a:ext cx="8724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Lato"/>
                <a:ea typeface="Lato"/>
                <a:cs typeface="Lato"/>
                <a:sym typeface="Lato"/>
              </a:rPr>
              <a:t>We acknowledge that this Professional Learning (PL) is taking place throughout the unceded territory of California, home to nearly 200 tribal nations. As we begin this PL, we acknowledge and honor the original inhabitants of our various regions. A land acknowledgement is a critical step towards working with Indigenous communities to secure meaningful partnership and inclusion in the stewardship and protection of their cultural resources and homelands. Let’s take a moment to honor these ancestral grounds that we are collectively gathered upon and support the resilience and strength that all Indigenous people have shown worldwide. We conduct this PL in xxxxx which is on the traditional unceded territory of the xxxxxxxxxxxx. </a:t>
            </a:r>
            <a:endParaRPr>
              <a:solidFill>
                <a:schemeClr val="lt1"/>
              </a:solidFill>
              <a:latin typeface="Lato"/>
              <a:ea typeface="Lato"/>
              <a:cs typeface="Lato"/>
              <a:sym typeface="Lato"/>
            </a:endParaRPr>
          </a:p>
        </p:txBody>
      </p:sp>
      <p:sp>
        <p:nvSpPr>
          <p:cNvPr id="200" name="Google Shape;200;p35"/>
          <p:cNvSpPr txBox="1"/>
          <p:nvPr/>
        </p:nvSpPr>
        <p:spPr>
          <a:xfrm>
            <a:off x="7051700" y="1606475"/>
            <a:ext cx="46452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Lato"/>
                <a:ea typeface="Lato"/>
                <a:cs typeface="Lato"/>
                <a:sym typeface="Lato"/>
              </a:rPr>
              <a:t>We acknowledge that our Professional Learning (PL) takes place on unceded territories in California, home to nearly 200 tribal nations. </a:t>
            </a:r>
            <a:r>
              <a:rPr b="1" lang="en-US" sz="1800">
                <a:latin typeface="Lato"/>
                <a:ea typeface="Lato"/>
                <a:cs typeface="Lato"/>
                <a:sym typeface="Lato"/>
              </a:rPr>
              <a:t>As we begin this PL, we acknowledge and honor the original inhabitants of our various regions. A land acknowledgement is a critical step towards working with Indigenous communities to secure meaningful partnership and inclusion in the stewardship and protection of their cultural resources and homelands.</a:t>
            </a:r>
            <a:r>
              <a:rPr lang="en-US" sz="1800">
                <a:latin typeface="Lato"/>
                <a:ea typeface="Lato"/>
                <a:cs typeface="Lato"/>
                <a:sym typeface="Lato"/>
              </a:rPr>
              <a:t> Let’s take a moment to honor these ancestral grounds that we are collectively gathered upon and support the resilience and strength that all Indigenous people have shown worldwide. </a:t>
            </a:r>
            <a:endParaRPr sz="1800">
              <a:latin typeface="Lato"/>
              <a:ea typeface="Lato"/>
              <a:cs typeface="Lato"/>
              <a:sym typeface="Lato"/>
            </a:endParaRPr>
          </a:p>
        </p:txBody>
      </p:sp>
      <p:sp>
        <p:nvSpPr>
          <p:cNvPr id="201" name="Google Shape;201;p35"/>
          <p:cNvSpPr txBox="1"/>
          <p:nvPr/>
        </p:nvSpPr>
        <p:spPr>
          <a:xfrm>
            <a:off x="7768400" y="590675"/>
            <a:ext cx="3211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00">
                <a:solidFill>
                  <a:srgbClr val="FF0000"/>
                </a:solidFill>
                <a:latin typeface="Lato"/>
                <a:ea typeface="Lato"/>
                <a:cs typeface="Lato"/>
                <a:sym typeface="Lato"/>
              </a:rPr>
              <a:t>Welcome and acknowledgements</a:t>
            </a:r>
            <a:endParaRPr b="1" sz="2700">
              <a:solidFill>
                <a:srgbClr val="FF0000"/>
              </a:solidFill>
              <a:latin typeface="Lato"/>
              <a:ea typeface="Lato"/>
              <a:cs typeface="Lato"/>
              <a:sym typeface="Lato"/>
            </a:endParaRPr>
          </a:p>
        </p:txBody>
      </p:sp>
      <p:pic>
        <p:nvPicPr>
          <p:cNvPr id="202" name="Google Shape;202;p35"/>
          <p:cNvPicPr preferRelativeResize="0"/>
          <p:nvPr/>
        </p:nvPicPr>
        <p:blipFill>
          <a:blip r:embed="rId3">
            <a:alphaModFix/>
          </a:blip>
          <a:stretch>
            <a:fillRect/>
          </a:stretch>
        </p:blipFill>
        <p:spPr>
          <a:xfrm>
            <a:off x="468550" y="791675"/>
            <a:ext cx="6318876" cy="489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txBox="1"/>
          <p:nvPr>
            <p:ph idx="1" type="body"/>
          </p:nvPr>
        </p:nvSpPr>
        <p:spPr>
          <a:xfrm>
            <a:off x="380998" y="984679"/>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Introductory PL Revision Overview</a:t>
            </a:r>
            <a:endParaRPr/>
          </a:p>
        </p:txBody>
      </p:sp>
      <p:sp>
        <p:nvSpPr>
          <p:cNvPr id="345" name="Google Shape;345;p53"/>
          <p:cNvSpPr txBox="1"/>
          <p:nvPr>
            <p:ph idx="2" type="body"/>
          </p:nvPr>
        </p:nvSpPr>
        <p:spPr>
          <a:xfrm>
            <a:off x="381000" y="2122425"/>
            <a:ext cx="11578500" cy="3870300"/>
          </a:xfrm>
          <a:prstGeom prst="rect">
            <a:avLst/>
          </a:prstGeom>
        </p:spPr>
        <p:txBody>
          <a:bodyPr anchorCtr="0" anchor="t" bIns="0" lIns="0" spcFirstLastPara="1" rIns="0" wrap="square" tIns="0">
            <a:noAutofit/>
          </a:bodyPr>
          <a:lstStyle/>
          <a:p>
            <a:pPr indent="-368300" lvl="0" marL="457200" rtl="0" algn="l">
              <a:lnSpc>
                <a:spcPct val="115000"/>
              </a:lnSpc>
              <a:spcBef>
                <a:spcPts val="1100"/>
              </a:spcBef>
              <a:spcAft>
                <a:spcPts val="0"/>
              </a:spcAft>
              <a:buClr>
                <a:srgbClr val="CC0000"/>
              </a:buClr>
              <a:buSzPts val="2200"/>
              <a:buChar char="●"/>
            </a:pPr>
            <a:r>
              <a:rPr b="0" lang="en-US" sz="2200">
                <a:solidFill>
                  <a:schemeClr val="dk1"/>
                </a:solidFill>
              </a:rPr>
              <a:t>Revisions were based on</a:t>
            </a:r>
            <a:endParaRPr b="0" sz="2200">
              <a:solidFill>
                <a:schemeClr val="dk1"/>
              </a:solidFill>
            </a:endParaRPr>
          </a:p>
          <a:p>
            <a:pPr indent="-368300" lvl="1" marL="914400" rtl="0" algn="l">
              <a:lnSpc>
                <a:spcPct val="115000"/>
              </a:lnSpc>
              <a:spcBef>
                <a:spcPts val="1100"/>
              </a:spcBef>
              <a:spcAft>
                <a:spcPts val="0"/>
              </a:spcAft>
              <a:buClr>
                <a:schemeClr val="dk1"/>
              </a:buClr>
              <a:buSzPts val="2200"/>
              <a:buChar char="○"/>
            </a:pPr>
            <a:r>
              <a:rPr b="0" lang="en-US" sz="2200">
                <a:solidFill>
                  <a:schemeClr val="dk1"/>
                </a:solidFill>
              </a:rPr>
              <a:t>The PL committee’s experiences with PL (not able to do </a:t>
            </a:r>
            <a:r>
              <a:rPr b="0" lang="en-US" sz="2200">
                <a:solidFill>
                  <a:schemeClr val="dk1"/>
                </a:solidFill>
              </a:rPr>
              <a:t>surveys</a:t>
            </a:r>
            <a:r>
              <a:rPr b="0" lang="en-US" sz="2200">
                <a:solidFill>
                  <a:schemeClr val="dk1"/>
                </a:solidFill>
              </a:rPr>
              <a:t> this year)</a:t>
            </a:r>
            <a:endParaRPr b="0" sz="2200">
              <a:solidFill>
                <a:schemeClr val="dk1"/>
              </a:solidFill>
            </a:endParaRPr>
          </a:p>
          <a:p>
            <a:pPr indent="-368300" lvl="1" marL="914400" rtl="0" algn="l">
              <a:lnSpc>
                <a:spcPct val="115000"/>
              </a:lnSpc>
              <a:spcBef>
                <a:spcPts val="1100"/>
              </a:spcBef>
              <a:spcAft>
                <a:spcPts val="0"/>
              </a:spcAft>
              <a:buClr>
                <a:schemeClr val="dk1"/>
              </a:buClr>
              <a:buSzPts val="2200"/>
              <a:buChar char="○"/>
            </a:pPr>
            <a:r>
              <a:rPr b="0" lang="en-US" sz="2200">
                <a:solidFill>
                  <a:schemeClr val="dk1"/>
                </a:solidFill>
              </a:rPr>
              <a:t>Manage the time, </a:t>
            </a:r>
            <a:r>
              <a:rPr b="0" lang="en-US" sz="2200">
                <a:solidFill>
                  <a:schemeClr val="dk1"/>
                </a:solidFill>
              </a:rPr>
              <a:t>support</a:t>
            </a:r>
            <a:r>
              <a:rPr b="0" lang="en-US" sz="2200">
                <a:solidFill>
                  <a:schemeClr val="dk1"/>
                </a:solidFill>
              </a:rPr>
              <a:t> teacher planning, highlight ERWC resources</a:t>
            </a:r>
            <a:endParaRPr b="0" sz="2200">
              <a:solidFill>
                <a:schemeClr val="dk1"/>
              </a:solidFill>
            </a:endParaRPr>
          </a:p>
          <a:p>
            <a:pPr indent="-368300" lvl="0" marL="457200" rtl="0" algn="l">
              <a:lnSpc>
                <a:spcPct val="115000"/>
              </a:lnSpc>
              <a:spcBef>
                <a:spcPts val="1100"/>
              </a:spcBef>
              <a:spcAft>
                <a:spcPts val="0"/>
              </a:spcAft>
              <a:buClr>
                <a:schemeClr val="dk1"/>
              </a:buClr>
              <a:buSzPts val="2200"/>
              <a:buChar char="●"/>
            </a:pPr>
            <a:r>
              <a:rPr b="0" lang="en-US" sz="2200">
                <a:solidFill>
                  <a:schemeClr val="dk1"/>
                </a:solidFill>
              </a:rPr>
              <a:t>Key Revisions included</a:t>
            </a:r>
            <a:endParaRPr b="0" sz="2200">
              <a:solidFill>
                <a:schemeClr val="dk1"/>
              </a:solidFill>
            </a:endParaRPr>
          </a:p>
          <a:p>
            <a:pPr indent="-368300" lvl="1" marL="914400" rtl="0" algn="l">
              <a:lnSpc>
                <a:spcPct val="115000"/>
              </a:lnSpc>
              <a:spcBef>
                <a:spcPts val="1100"/>
              </a:spcBef>
              <a:spcAft>
                <a:spcPts val="0"/>
              </a:spcAft>
              <a:buClr>
                <a:schemeClr val="dk1"/>
              </a:buClr>
              <a:buSzPts val="2200"/>
              <a:buChar char="○"/>
            </a:pPr>
            <a:r>
              <a:rPr b="0" lang="en-US" sz="2200">
                <a:solidFill>
                  <a:schemeClr val="dk1"/>
                </a:solidFill>
              </a:rPr>
              <a:t>Juvenile Justice replaced Language, Gender, Culture</a:t>
            </a:r>
            <a:endParaRPr b="0" sz="2200">
              <a:solidFill>
                <a:schemeClr val="dk1"/>
              </a:solidFill>
            </a:endParaRPr>
          </a:p>
          <a:p>
            <a:pPr indent="-368300" lvl="1" marL="914400" rtl="0" algn="l">
              <a:lnSpc>
                <a:spcPct val="115000"/>
              </a:lnSpc>
              <a:spcBef>
                <a:spcPts val="1100"/>
              </a:spcBef>
              <a:spcAft>
                <a:spcPts val="0"/>
              </a:spcAft>
              <a:buClr>
                <a:schemeClr val="dk1"/>
              </a:buClr>
              <a:buSzPts val="2200"/>
              <a:buChar char="○"/>
            </a:pPr>
            <a:r>
              <a:rPr b="0" lang="en-US" sz="2200">
                <a:solidFill>
                  <a:schemeClr val="dk1"/>
                </a:solidFill>
              </a:rPr>
              <a:t>New series of planning a module activities in Learning Focus 2</a:t>
            </a:r>
            <a:endParaRPr b="0" sz="2200">
              <a:solidFill>
                <a:schemeClr val="dk1"/>
              </a:solidFill>
            </a:endParaRPr>
          </a:p>
          <a:p>
            <a:pPr indent="-368300" lvl="1" marL="914400" rtl="0" algn="l">
              <a:lnSpc>
                <a:spcPct val="115000"/>
              </a:lnSpc>
              <a:spcBef>
                <a:spcPts val="1100"/>
              </a:spcBef>
              <a:spcAft>
                <a:spcPts val="0"/>
              </a:spcAft>
              <a:buClr>
                <a:schemeClr val="dk1"/>
              </a:buClr>
              <a:buSzPts val="2200"/>
              <a:buChar char="○"/>
            </a:pPr>
            <a:r>
              <a:rPr b="0" lang="en-US" sz="2200">
                <a:solidFill>
                  <a:schemeClr val="dk1"/>
                </a:solidFill>
              </a:rPr>
              <a:t>Activities that pull in our Next Level Professional Development</a:t>
            </a:r>
            <a:endParaRPr b="0" sz="2200">
              <a:solidFill>
                <a:schemeClr val="dk1"/>
              </a:solidFill>
            </a:endParaRPr>
          </a:p>
          <a:p>
            <a:pPr indent="0" lvl="0" marL="0" rtl="0" algn="l">
              <a:spcBef>
                <a:spcPts val="1000"/>
              </a:spcBef>
              <a:spcAft>
                <a:spcPts val="0"/>
              </a:spcAft>
              <a:buNone/>
            </a:pPr>
            <a:r>
              <a:t/>
            </a:r>
            <a:endParaRPr b="0" sz="1800">
              <a:solidFill>
                <a:schemeClr val="dk1"/>
              </a:solidFill>
              <a:latin typeface="Calibri"/>
              <a:ea typeface="Calibri"/>
              <a:cs typeface="Calibri"/>
              <a:sym typeface="Calibri"/>
            </a:endParaRPr>
          </a:p>
          <a:p>
            <a:pPr indent="0" lvl="0" marL="0" rtl="0" algn="l">
              <a:lnSpc>
                <a:spcPct val="115000"/>
              </a:lnSpc>
              <a:spcBef>
                <a:spcPts val="1100"/>
              </a:spcBef>
              <a:spcAft>
                <a:spcPts val="1000"/>
              </a:spcAft>
              <a:buNone/>
            </a:pPr>
            <a:r>
              <a:t/>
            </a:r>
            <a:endParaRPr b="0" sz="3000">
              <a:solidFill>
                <a:schemeClr val="dk1"/>
              </a:solidFill>
            </a:endParaRPr>
          </a:p>
        </p:txBody>
      </p:sp>
      <p:sp>
        <p:nvSpPr>
          <p:cNvPr id="346" name="Google Shape;346;p53"/>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4"/>
          <p:cNvSpPr txBox="1"/>
          <p:nvPr>
            <p:ph idx="1" type="body"/>
          </p:nvPr>
        </p:nvSpPr>
        <p:spPr>
          <a:xfrm>
            <a:off x="710773" y="1077729"/>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solidFill>
                  <a:srgbClr val="FF0000"/>
                </a:solidFill>
              </a:rPr>
              <a:t>Overview of Revisions to PL</a:t>
            </a:r>
            <a:endParaRPr>
              <a:solidFill>
                <a:srgbClr val="FF0000"/>
              </a:solidFill>
            </a:endParaRPr>
          </a:p>
        </p:txBody>
      </p:sp>
      <p:sp>
        <p:nvSpPr>
          <p:cNvPr id="353" name="Google Shape;353;p54"/>
          <p:cNvSpPr txBox="1"/>
          <p:nvPr>
            <p:ph idx="2" type="body"/>
          </p:nvPr>
        </p:nvSpPr>
        <p:spPr>
          <a:xfrm>
            <a:off x="710775" y="2114150"/>
            <a:ext cx="5775600" cy="4354800"/>
          </a:xfrm>
          <a:prstGeom prst="rect">
            <a:avLst/>
          </a:prstGeom>
        </p:spPr>
        <p:txBody>
          <a:bodyPr anchorCtr="0" anchor="t" bIns="0" lIns="0" spcFirstLastPara="1" rIns="0" wrap="square" tIns="0">
            <a:noAutofit/>
          </a:bodyPr>
          <a:lstStyle/>
          <a:p>
            <a:pPr indent="-419100" lvl="0" marL="457200" rtl="0" algn="l">
              <a:spcBef>
                <a:spcPts val="1100"/>
              </a:spcBef>
              <a:spcAft>
                <a:spcPts val="0"/>
              </a:spcAft>
              <a:buClr>
                <a:schemeClr val="dk1"/>
              </a:buClr>
              <a:buSzPts val="3000"/>
              <a:buChar char="●"/>
            </a:pPr>
            <a:r>
              <a:rPr b="0" lang="en-US" sz="3000">
                <a:solidFill>
                  <a:schemeClr val="dk1"/>
                </a:solidFill>
              </a:rPr>
              <a:t>Review “2024-25 Changes to Professional Learning” in the drive folder</a:t>
            </a:r>
            <a:endParaRPr b="0" sz="3000">
              <a:solidFill>
                <a:schemeClr val="dk1"/>
              </a:solidFill>
            </a:endParaRPr>
          </a:p>
          <a:p>
            <a:pPr indent="-419100" lvl="0" marL="457200" rtl="0" algn="l">
              <a:spcBef>
                <a:spcPts val="1100"/>
              </a:spcBef>
              <a:spcAft>
                <a:spcPts val="0"/>
              </a:spcAft>
              <a:buClr>
                <a:schemeClr val="dk1"/>
              </a:buClr>
              <a:buSzPts val="3000"/>
              <a:buChar char="●"/>
            </a:pPr>
            <a:r>
              <a:rPr b="0" lang="en-US" sz="3000">
                <a:solidFill>
                  <a:schemeClr val="dk1"/>
                </a:solidFill>
              </a:rPr>
              <a:t>Based on what you know about your participants, generally, discuss what would be your top 5 priorities to emphasize in your PL for this next AY?</a:t>
            </a:r>
            <a:endParaRPr b="0" sz="3000">
              <a:solidFill>
                <a:schemeClr val="dk1"/>
              </a:solidFill>
            </a:endParaRPr>
          </a:p>
          <a:p>
            <a:pPr indent="0" lvl="0" marL="0" rtl="0" algn="l">
              <a:spcBef>
                <a:spcPts val="1100"/>
              </a:spcBef>
              <a:spcAft>
                <a:spcPts val="0"/>
              </a:spcAft>
              <a:buNone/>
            </a:pPr>
            <a:r>
              <a:t/>
            </a:r>
            <a:endParaRPr b="0" sz="3000">
              <a:solidFill>
                <a:schemeClr val="dk1"/>
              </a:solidFill>
            </a:endParaRPr>
          </a:p>
        </p:txBody>
      </p:sp>
      <p:sp>
        <p:nvSpPr>
          <p:cNvPr id="354" name="Google Shape;354;p54"/>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pic>
        <p:nvPicPr>
          <p:cNvPr id="355" name="Google Shape;355;p54"/>
          <p:cNvPicPr preferRelativeResize="0"/>
          <p:nvPr/>
        </p:nvPicPr>
        <p:blipFill>
          <a:blip r:embed="rId3">
            <a:alphaModFix/>
          </a:blip>
          <a:stretch>
            <a:fillRect/>
          </a:stretch>
        </p:blipFill>
        <p:spPr>
          <a:xfrm>
            <a:off x="6820475" y="3184575"/>
            <a:ext cx="5371525" cy="3580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5"/>
          <p:cNvSpPr txBox="1"/>
          <p:nvPr/>
        </p:nvSpPr>
        <p:spPr>
          <a:xfrm>
            <a:off x="166650" y="2266950"/>
            <a:ext cx="118992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chemeClr val="lt1"/>
                </a:solidFill>
                <a:latin typeface="Lato"/>
                <a:ea typeface="Lato"/>
                <a:cs typeface="Lato"/>
                <a:sym typeface="Lato"/>
              </a:rPr>
              <a:t>“Furthering an Understanding of Multilingualism</a:t>
            </a:r>
            <a:r>
              <a:rPr b="1" lang="en-US" sz="4500">
                <a:solidFill>
                  <a:schemeClr val="lt1"/>
                </a:solidFill>
                <a:latin typeface="Lato"/>
                <a:ea typeface="Lato"/>
                <a:cs typeface="Lato"/>
                <a:sym typeface="Lato"/>
              </a:rPr>
              <a:t>”</a:t>
            </a:r>
            <a:endParaRPr b="1" sz="4500">
              <a:solidFill>
                <a:schemeClr val="lt1"/>
              </a:solidFill>
              <a:latin typeface="Lato"/>
              <a:ea typeface="Lato"/>
              <a:cs typeface="Lato"/>
              <a:sym typeface="Lato"/>
            </a:endParaRPr>
          </a:p>
          <a:p>
            <a:pPr indent="0" lvl="0" marL="0" rtl="0" algn="ctr">
              <a:spcBef>
                <a:spcPts val="0"/>
              </a:spcBef>
              <a:spcAft>
                <a:spcPts val="0"/>
              </a:spcAft>
              <a:buNone/>
            </a:pPr>
            <a:r>
              <a:rPr b="1" lang="en-US" sz="4500">
                <a:solidFill>
                  <a:schemeClr val="lt1"/>
                </a:solidFill>
                <a:latin typeface="Lato"/>
                <a:ea typeface="Lato"/>
                <a:cs typeface="Lato"/>
                <a:sym typeface="Lato"/>
              </a:rPr>
              <a:t>Dr. Zee Cline</a:t>
            </a:r>
            <a:endParaRPr b="1" sz="4500">
              <a:solidFill>
                <a:schemeClr val="l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6"/>
          <p:cNvSpPr txBox="1"/>
          <p:nvPr/>
        </p:nvSpPr>
        <p:spPr>
          <a:xfrm>
            <a:off x="984100" y="2297700"/>
            <a:ext cx="105135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chemeClr val="lt1"/>
                </a:solidFill>
                <a:latin typeface="Lato"/>
                <a:ea typeface="Lato"/>
                <a:cs typeface="Lato"/>
                <a:sym typeface="Lato"/>
              </a:rPr>
              <a:t>National Professional Development Grant for Middle School ERWC-ELD Updates</a:t>
            </a:r>
            <a:endParaRPr b="1" sz="4500">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p57"/>
          <p:cNvSpPr txBox="1"/>
          <p:nvPr>
            <p:ph type="title"/>
          </p:nvPr>
        </p:nvSpPr>
        <p:spPr>
          <a:xfrm>
            <a:off x="415600" y="861233"/>
            <a:ext cx="11360700" cy="518400"/>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100000"/>
              </a:lnSpc>
              <a:spcBef>
                <a:spcPts val="0"/>
              </a:spcBef>
              <a:spcAft>
                <a:spcPts val="0"/>
              </a:spcAft>
              <a:buSzPct val="172222"/>
              <a:buNone/>
            </a:pPr>
            <a:r>
              <a:t/>
            </a:r>
            <a:endParaRPr/>
          </a:p>
          <a:p>
            <a:pPr indent="0" lvl="0" marL="0" rtl="0" algn="l">
              <a:lnSpc>
                <a:spcPct val="100000"/>
              </a:lnSpc>
              <a:spcBef>
                <a:spcPts val="0"/>
              </a:spcBef>
              <a:spcAft>
                <a:spcPts val="0"/>
              </a:spcAft>
              <a:buSzPct val="238461"/>
              <a:buNone/>
            </a:pPr>
            <a:r>
              <a:rPr lang="en-US" sz="2600"/>
              <a:t>CURRENT PROJECT: EXTENDING THE PIPELINE TO MIDDLE SCHOOL</a:t>
            </a:r>
            <a:endParaRPr sz="2600"/>
          </a:p>
        </p:txBody>
      </p:sp>
      <p:sp>
        <p:nvSpPr>
          <p:cNvPr id="373" name="Google Shape;373;p57"/>
          <p:cNvSpPr txBox="1"/>
          <p:nvPr>
            <p:ph idx="1" type="body"/>
          </p:nvPr>
        </p:nvSpPr>
        <p:spPr>
          <a:xfrm>
            <a:off x="415600" y="1300550"/>
            <a:ext cx="11701200" cy="5192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2600"/>
              <a:buNone/>
            </a:pPr>
            <a:r>
              <a:rPr b="0" lang="en-US" sz="2000">
                <a:solidFill>
                  <a:schemeClr val="dk1"/>
                </a:solidFill>
              </a:rPr>
              <a:t>5 year Federal Grant (OELA), including development, piloting, and data analysis</a:t>
            </a:r>
            <a:endParaRPr b="0" sz="2000">
              <a:solidFill>
                <a:schemeClr val="dk1"/>
              </a:solidFill>
            </a:endParaRPr>
          </a:p>
          <a:p>
            <a:pPr indent="0" lvl="0" marL="0" rtl="0" algn="l">
              <a:lnSpc>
                <a:spcPct val="115000"/>
              </a:lnSpc>
              <a:spcBef>
                <a:spcPts val="0"/>
              </a:spcBef>
              <a:spcAft>
                <a:spcPts val="0"/>
              </a:spcAft>
              <a:buSzPts val="2600"/>
              <a:buNone/>
            </a:pPr>
            <a:r>
              <a:rPr b="0" lang="en-US" sz="2000">
                <a:solidFill>
                  <a:schemeClr val="dk1"/>
                </a:solidFill>
              </a:rPr>
              <a:t>2021-2022: Curriculum Development </a:t>
            </a:r>
            <a:endParaRPr b="0" sz="2000">
              <a:solidFill>
                <a:schemeClr val="dk1"/>
              </a:solidFill>
            </a:endParaRPr>
          </a:p>
          <a:p>
            <a:pPr indent="0" lvl="0" marL="457200" rtl="0" algn="l">
              <a:lnSpc>
                <a:spcPct val="115000"/>
              </a:lnSpc>
              <a:spcBef>
                <a:spcPts val="0"/>
              </a:spcBef>
              <a:spcAft>
                <a:spcPts val="0"/>
              </a:spcAft>
              <a:buSzPts val="2600"/>
              <a:buNone/>
            </a:pPr>
            <a:r>
              <a:rPr b="0" lang="en-US" sz="2000">
                <a:solidFill>
                  <a:schemeClr val="dk1"/>
                </a:solidFill>
              </a:rPr>
              <a:t>- </a:t>
            </a:r>
            <a:r>
              <a:rPr b="0" lang="en-US" sz="2000">
                <a:solidFill>
                  <a:schemeClr val="dk1"/>
                </a:solidFill>
              </a:rPr>
              <a:t>6 modules per grade 6-8</a:t>
            </a:r>
            <a:endParaRPr b="0" sz="2000">
              <a:solidFill>
                <a:schemeClr val="dk1"/>
              </a:solidFill>
            </a:endParaRPr>
          </a:p>
          <a:p>
            <a:pPr indent="0" lvl="0" marL="0" rtl="0" algn="l">
              <a:lnSpc>
                <a:spcPct val="115000"/>
              </a:lnSpc>
              <a:spcBef>
                <a:spcPts val="0"/>
              </a:spcBef>
              <a:spcAft>
                <a:spcPts val="0"/>
              </a:spcAft>
              <a:buSzPts val="2600"/>
              <a:buNone/>
            </a:pPr>
            <a:r>
              <a:rPr b="0" lang="en-US" sz="2000">
                <a:solidFill>
                  <a:schemeClr val="dk1"/>
                </a:solidFill>
              </a:rPr>
              <a:t>2022-2023: Developing Professional Learning &amp; Participant Recruitment</a:t>
            </a:r>
            <a:endParaRPr b="0" sz="2000">
              <a:solidFill>
                <a:schemeClr val="dk1"/>
              </a:solidFill>
            </a:endParaRPr>
          </a:p>
          <a:p>
            <a:pPr indent="0" lvl="0" marL="457200" rtl="0" algn="l">
              <a:lnSpc>
                <a:spcPct val="115000"/>
              </a:lnSpc>
              <a:spcBef>
                <a:spcPts val="0"/>
              </a:spcBef>
              <a:spcAft>
                <a:spcPts val="0"/>
              </a:spcAft>
              <a:buSzPts val="2600"/>
              <a:buNone/>
            </a:pPr>
            <a:r>
              <a:rPr b="0" lang="en-US" sz="2000">
                <a:solidFill>
                  <a:schemeClr val="dk1"/>
                </a:solidFill>
              </a:rPr>
              <a:t>- </a:t>
            </a:r>
            <a:r>
              <a:rPr b="0" lang="en-US" sz="2000">
                <a:solidFill>
                  <a:schemeClr val="dk1"/>
                </a:solidFill>
              </a:rPr>
              <a:t>PL for Teachers, Coaches, Administrators</a:t>
            </a:r>
            <a:endParaRPr b="0" sz="2000">
              <a:solidFill>
                <a:schemeClr val="dk1"/>
              </a:solidFill>
            </a:endParaRPr>
          </a:p>
          <a:p>
            <a:pPr indent="0" lvl="0" marL="457200" rtl="0" algn="l">
              <a:lnSpc>
                <a:spcPct val="115000"/>
              </a:lnSpc>
              <a:spcBef>
                <a:spcPts val="0"/>
              </a:spcBef>
              <a:spcAft>
                <a:spcPts val="0"/>
              </a:spcAft>
              <a:buSzPts val="2600"/>
              <a:buNone/>
            </a:pPr>
            <a:r>
              <a:rPr b="0" lang="en-US" sz="2000">
                <a:solidFill>
                  <a:schemeClr val="dk1"/>
                </a:solidFill>
              </a:rPr>
              <a:t>- Recruit approximately 98 (ELA-ELD) teachers from 11 districts and 22 K-8 and/or middle schools from the Sacramento and Central Valley Regions</a:t>
            </a:r>
            <a:endParaRPr b="0" sz="2000">
              <a:solidFill>
                <a:schemeClr val="dk1"/>
              </a:solidFill>
            </a:endParaRPr>
          </a:p>
          <a:p>
            <a:pPr indent="0" lvl="0" marL="0" rtl="0" algn="l">
              <a:lnSpc>
                <a:spcPct val="115000"/>
              </a:lnSpc>
              <a:spcBef>
                <a:spcPts val="0"/>
              </a:spcBef>
              <a:spcAft>
                <a:spcPts val="0"/>
              </a:spcAft>
              <a:buSzPts val="2600"/>
              <a:buNone/>
            </a:pPr>
            <a:r>
              <a:rPr b="0" lang="en-US" sz="2000">
                <a:solidFill>
                  <a:schemeClr val="dk1"/>
                </a:solidFill>
              </a:rPr>
              <a:t>2023-2024: Supporting Pilot</a:t>
            </a:r>
            <a:endParaRPr b="0" sz="2000">
              <a:solidFill>
                <a:schemeClr val="dk1"/>
              </a:solidFill>
            </a:endParaRPr>
          </a:p>
          <a:p>
            <a:pPr indent="0" lvl="0" marL="457200" rtl="0" algn="l">
              <a:lnSpc>
                <a:spcPct val="115000"/>
              </a:lnSpc>
              <a:spcBef>
                <a:spcPts val="0"/>
              </a:spcBef>
              <a:spcAft>
                <a:spcPts val="0"/>
              </a:spcAft>
              <a:buSzPts val="2600"/>
              <a:buNone/>
            </a:pPr>
            <a:r>
              <a:rPr b="0" lang="en-US" sz="2000">
                <a:solidFill>
                  <a:schemeClr val="dk1"/>
                </a:solidFill>
              </a:rPr>
              <a:t>- </a:t>
            </a:r>
            <a:r>
              <a:rPr b="0" lang="en-US" sz="2000">
                <a:solidFill>
                  <a:schemeClr val="dk1"/>
                </a:solidFill>
              </a:rPr>
              <a:t>1st Summer Institute, coaching visits, community of practice meetings, data collection</a:t>
            </a:r>
            <a:endParaRPr b="0" sz="2000">
              <a:solidFill>
                <a:schemeClr val="dk1"/>
              </a:solidFill>
            </a:endParaRPr>
          </a:p>
          <a:p>
            <a:pPr indent="0" lvl="0" marL="0" rtl="0" algn="l">
              <a:lnSpc>
                <a:spcPct val="115000"/>
              </a:lnSpc>
              <a:spcBef>
                <a:spcPts val="0"/>
              </a:spcBef>
              <a:spcAft>
                <a:spcPts val="0"/>
              </a:spcAft>
              <a:buSzPts val="2600"/>
              <a:buNone/>
            </a:pPr>
            <a:r>
              <a:rPr lang="en-US" sz="2000">
                <a:solidFill>
                  <a:schemeClr val="dk1"/>
                </a:solidFill>
                <a:highlight>
                  <a:srgbClr val="FFFF00"/>
                </a:highlight>
              </a:rPr>
              <a:t>2024-2025: Study Year</a:t>
            </a:r>
            <a:endParaRPr sz="2000">
              <a:solidFill>
                <a:schemeClr val="dk1"/>
              </a:solidFill>
              <a:highlight>
                <a:srgbClr val="FFFF00"/>
              </a:highlight>
            </a:endParaRPr>
          </a:p>
          <a:p>
            <a:pPr indent="0" lvl="0" marL="457200" rtl="0" algn="l">
              <a:lnSpc>
                <a:spcPct val="115000"/>
              </a:lnSpc>
              <a:spcBef>
                <a:spcPts val="0"/>
              </a:spcBef>
              <a:spcAft>
                <a:spcPts val="0"/>
              </a:spcAft>
              <a:buSzPts val="2600"/>
              <a:buNone/>
            </a:pPr>
            <a:r>
              <a:rPr lang="en-US" sz="2000">
                <a:solidFill>
                  <a:schemeClr val="dk1"/>
                </a:solidFill>
                <a:highlight>
                  <a:srgbClr val="FFFF00"/>
                </a:highlight>
              </a:rPr>
              <a:t>- </a:t>
            </a:r>
            <a:r>
              <a:rPr lang="en-US" sz="2000">
                <a:solidFill>
                  <a:schemeClr val="dk1"/>
                </a:solidFill>
                <a:highlight>
                  <a:srgbClr val="FFFF00"/>
                </a:highlight>
              </a:rPr>
              <a:t>2nd Summer Institute,​​​​ include Sac State Preservice candidates, coaching visits,</a:t>
            </a:r>
            <a:endParaRPr sz="2000">
              <a:solidFill>
                <a:schemeClr val="dk1"/>
              </a:solidFill>
              <a:highlight>
                <a:srgbClr val="FFFF00"/>
              </a:highlight>
            </a:endParaRPr>
          </a:p>
          <a:p>
            <a:pPr indent="0" lvl="0" marL="0" rtl="0" algn="l">
              <a:lnSpc>
                <a:spcPct val="115000"/>
              </a:lnSpc>
              <a:spcBef>
                <a:spcPts val="0"/>
              </a:spcBef>
              <a:spcAft>
                <a:spcPts val="0"/>
              </a:spcAft>
              <a:buSzPts val="2600"/>
              <a:buNone/>
            </a:pPr>
            <a:r>
              <a:rPr lang="en-US" sz="2000">
                <a:solidFill>
                  <a:schemeClr val="dk1"/>
                </a:solidFill>
                <a:highlight>
                  <a:srgbClr val="FFFF00"/>
                </a:highlight>
              </a:rPr>
              <a:t>        community of practice meetings, data collection. Curriculum posted to online community</a:t>
            </a:r>
            <a:endParaRPr sz="2000">
              <a:solidFill>
                <a:schemeClr val="dk1"/>
              </a:solidFill>
              <a:highlight>
                <a:srgbClr val="FFFF00"/>
              </a:highlight>
            </a:endParaRPr>
          </a:p>
          <a:p>
            <a:pPr indent="0" lvl="0" marL="0" rtl="0" algn="l">
              <a:lnSpc>
                <a:spcPct val="115000"/>
              </a:lnSpc>
              <a:spcBef>
                <a:spcPts val="0"/>
              </a:spcBef>
              <a:spcAft>
                <a:spcPts val="0"/>
              </a:spcAft>
              <a:buSzPts val="2600"/>
              <a:buNone/>
            </a:pPr>
            <a:r>
              <a:rPr b="0" lang="en-US" sz="2000">
                <a:solidFill>
                  <a:schemeClr val="dk1"/>
                </a:solidFill>
              </a:rPr>
              <a:t>2025-2026</a:t>
            </a:r>
            <a:endParaRPr b="0" sz="2000">
              <a:solidFill>
                <a:schemeClr val="dk1"/>
              </a:solidFill>
            </a:endParaRPr>
          </a:p>
          <a:p>
            <a:pPr indent="0" lvl="0" marL="457200" rtl="0" algn="l">
              <a:lnSpc>
                <a:spcPct val="115000"/>
              </a:lnSpc>
              <a:spcBef>
                <a:spcPts val="0"/>
              </a:spcBef>
              <a:spcAft>
                <a:spcPts val="0"/>
              </a:spcAft>
              <a:buSzPts val="2600"/>
              <a:buNone/>
            </a:pPr>
            <a:r>
              <a:rPr b="0" lang="en-US" sz="2000">
                <a:solidFill>
                  <a:schemeClr val="dk1"/>
                </a:solidFill>
              </a:rPr>
              <a:t>- </a:t>
            </a:r>
            <a:r>
              <a:rPr b="0" lang="en-US" sz="2000">
                <a:solidFill>
                  <a:schemeClr val="dk1"/>
                </a:solidFill>
              </a:rPr>
              <a:t>Data Analysis, Dissemination, </a:t>
            </a:r>
            <a:r>
              <a:rPr b="0" lang="en-US" sz="2000">
                <a:solidFill>
                  <a:schemeClr val="dk1"/>
                </a:solidFill>
              </a:rPr>
              <a:t>publish</a:t>
            </a:r>
            <a:r>
              <a:rPr b="0" lang="en-US" sz="2000">
                <a:solidFill>
                  <a:schemeClr val="dk1"/>
                </a:solidFill>
              </a:rPr>
              <a:t> curriculum </a:t>
            </a:r>
            <a:endParaRPr b="0" sz="2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aphicFrame>
        <p:nvGraphicFramePr>
          <p:cNvPr id="379" name="Google Shape;379;p58"/>
          <p:cNvGraphicFramePr/>
          <p:nvPr/>
        </p:nvGraphicFramePr>
        <p:xfrm>
          <a:off x="600675" y="1712075"/>
          <a:ext cx="3000000" cy="3000000"/>
        </p:xfrm>
        <a:graphic>
          <a:graphicData uri="http://schemas.openxmlformats.org/drawingml/2006/table">
            <a:tbl>
              <a:tblPr>
                <a:noFill/>
                <a:tableStyleId>{BC05E100-1DE0-45B4-8C9F-779F85C949A6}</a:tableStyleId>
              </a:tblPr>
              <a:tblGrid>
                <a:gridCol w="1247825"/>
                <a:gridCol w="5016750"/>
                <a:gridCol w="4858000"/>
              </a:tblGrid>
              <a:tr h="657775">
                <a:tc>
                  <a:txBody>
                    <a:bodyPr/>
                    <a:lstStyle/>
                    <a:p>
                      <a:pPr indent="0" lvl="0" marL="0" rtl="0" algn="ctr">
                        <a:spcBef>
                          <a:spcPts val="0"/>
                        </a:spcBef>
                        <a:spcAft>
                          <a:spcPts val="0"/>
                        </a:spcAft>
                        <a:buNone/>
                      </a:pPr>
                      <a:r>
                        <a:rPr b="1" lang="en-US" sz="2100"/>
                        <a:t>Grade</a:t>
                      </a:r>
                      <a:endParaRPr b="1" sz="2100"/>
                    </a:p>
                  </a:txBody>
                  <a:tcPr marT="91425" marB="91425" marR="91425" marL="91425">
                    <a:solidFill>
                      <a:srgbClr val="C1C1E7"/>
                    </a:solidFill>
                  </a:tcPr>
                </a:tc>
                <a:tc>
                  <a:txBody>
                    <a:bodyPr/>
                    <a:lstStyle/>
                    <a:p>
                      <a:pPr indent="0" lvl="0" marL="0" rtl="0" algn="ctr">
                        <a:spcBef>
                          <a:spcPts val="0"/>
                        </a:spcBef>
                        <a:spcAft>
                          <a:spcPts val="0"/>
                        </a:spcAft>
                        <a:buNone/>
                      </a:pPr>
                      <a:r>
                        <a:rPr b="1" lang="en-US" sz="2100"/>
                        <a:t>Semester 1</a:t>
                      </a:r>
                      <a:endParaRPr b="1" sz="2100"/>
                    </a:p>
                  </a:txBody>
                  <a:tcPr marT="91425" marB="91425" marR="91425" marL="91425">
                    <a:solidFill>
                      <a:srgbClr val="C1C1E7"/>
                    </a:solidFill>
                  </a:tcPr>
                </a:tc>
                <a:tc>
                  <a:txBody>
                    <a:bodyPr/>
                    <a:lstStyle/>
                    <a:p>
                      <a:pPr indent="0" lvl="0" marL="0" rtl="0" algn="ctr">
                        <a:spcBef>
                          <a:spcPts val="0"/>
                        </a:spcBef>
                        <a:spcAft>
                          <a:spcPts val="0"/>
                        </a:spcAft>
                        <a:buNone/>
                      </a:pPr>
                      <a:r>
                        <a:rPr b="1" lang="en-US" sz="2100"/>
                        <a:t>Semester 2</a:t>
                      </a:r>
                      <a:endParaRPr b="1" sz="2100"/>
                    </a:p>
                  </a:txBody>
                  <a:tcPr marT="91425" marB="91425" marR="91425" marL="91425">
                    <a:lnB cap="flat" cmpd="sng" w="9525">
                      <a:solidFill>
                        <a:srgbClr val="FFFF00"/>
                      </a:solidFill>
                      <a:prstDash val="solid"/>
                      <a:round/>
                      <a:headEnd len="sm" w="sm" type="none"/>
                      <a:tailEnd len="sm" w="sm" type="none"/>
                    </a:lnB>
                    <a:solidFill>
                      <a:srgbClr val="C1C1E7"/>
                    </a:solidFill>
                  </a:tcPr>
                </a:tc>
              </a:tr>
              <a:tr h="1268675">
                <a:tc>
                  <a:txBody>
                    <a:bodyPr/>
                    <a:lstStyle/>
                    <a:p>
                      <a:pPr indent="0" lvl="0" marL="0" rtl="0" algn="l">
                        <a:spcBef>
                          <a:spcPts val="0"/>
                        </a:spcBef>
                        <a:spcAft>
                          <a:spcPts val="0"/>
                        </a:spcAft>
                        <a:buNone/>
                      </a:pPr>
                      <a:r>
                        <a:rPr b="1" lang="en-US" sz="1800"/>
                        <a:t>6th</a:t>
                      </a:r>
                      <a:endParaRPr b="1" sz="1800"/>
                    </a:p>
                  </a:txBody>
                  <a:tcPr marT="91425" marB="91425" marR="91425" marL="91425">
                    <a:solidFill>
                      <a:srgbClr val="CFE2F3"/>
                    </a:solidFill>
                  </a:tcPr>
                </a:tc>
                <a:tc>
                  <a:txBody>
                    <a:bodyPr/>
                    <a:lstStyle/>
                    <a:p>
                      <a:pPr indent="-349250" lvl="0" marL="457200" rtl="0" algn="l">
                        <a:spcBef>
                          <a:spcPts val="0"/>
                        </a:spcBef>
                        <a:spcAft>
                          <a:spcPts val="0"/>
                        </a:spcAft>
                        <a:buSzPts val="2100"/>
                        <a:buChar char="●"/>
                      </a:pPr>
                      <a:r>
                        <a:rPr i="1" lang="en-US" sz="2100"/>
                        <a:t>Facts of Life </a:t>
                      </a:r>
                      <a:r>
                        <a:rPr lang="en-US" sz="2100"/>
                        <a:t>(Gary Soto)</a:t>
                      </a:r>
                      <a:endParaRPr sz="2100"/>
                    </a:p>
                    <a:p>
                      <a:pPr indent="-349250" lvl="0" marL="457200" rtl="0" algn="l">
                        <a:spcBef>
                          <a:spcPts val="0"/>
                        </a:spcBef>
                        <a:spcAft>
                          <a:spcPts val="0"/>
                        </a:spcAft>
                        <a:buClr>
                          <a:srgbClr val="000000"/>
                        </a:buClr>
                        <a:buSzPts val="2100"/>
                        <a:buChar char="●"/>
                      </a:pPr>
                      <a:r>
                        <a:rPr lang="en-US" sz="2100">
                          <a:solidFill>
                            <a:srgbClr val="000000"/>
                          </a:solidFill>
                        </a:rPr>
                        <a:t>Keeping California Wild</a:t>
                      </a:r>
                      <a:endParaRPr sz="2100"/>
                    </a:p>
                  </a:txBody>
                  <a:tcPr marT="91425" marB="91425" marR="91425" marL="91425">
                    <a:lnR cap="flat" cmpd="sng" w="9525">
                      <a:solidFill>
                        <a:srgbClr val="FFFF00"/>
                      </a:solidFill>
                      <a:prstDash val="solid"/>
                      <a:round/>
                      <a:headEnd len="sm" w="sm" type="none"/>
                      <a:tailEnd len="sm" w="sm" type="none"/>
                    </a:lnR>
                    <a:solidFill>
                      <a:srgbClr val="CFE2F3"/>
                    </a:solidFill>
                  </a:tcPr>
                </a:tc>
                <a:tc>
                  <a:txBody>
                    <a:bodyPr/>
                    <a:lstStyle/>
                    <a:p>
                      <a:pPr indent="-349250" lvl="0" marL="457200" rtl="0" algn="l">
                        <a:spcBef>
                          <a:spcPts val="0"/>
                        </a:spcBef>
                        <a:spcAft>
                          <a:spcPts val="0"/>
                        </a:spcAft>
                        <a:buSzPts val="2100"/>
                        <a:buChar char="●"/>
                      </a:pPr>
                      <a:r>
                        <a:rPr lang="en-US" sz="2100"/>
                        <a:t>The Metaverse and Me</a:t>
                      </a:r>
                      <a:endParaRPr sz="2100"/>
                    </a:p>
                    <a:p>
                      <a:pPr indent="-349250" lvl="0" marL="457200" rtl="0" algn="l">
                        <a:spcBef>
                          <a:spcPts val="0"/>
                        </a:spcBef>
                        <a:spcAft>
                          <a:spcPts val="0"/>
                        </a:spcAft>
                        <a:buSzPts val="2100"/>
                        <a:buChar char="●"/>
                      </a:pPr>
                      <a:r>
                        <a:rPr i="1" lang="en-US" sz="2100"/>
                        <a:t>Booked</a:t>
                      </a:r>
                      <a:r>
                        <a:rPr lang="en-US" sz="2100"/>
                        <a:t> (Kwame Alexander)</a:t>
                      </a:r>
                      <a:endParaRPr sz="2100"/>
                    </a:p>
                    <a:p>
                      <a:pPr indent="0" lvl="0" marL="0" rtl="0" algn="l">
                        <a:spcBef>
                          <a:spcPts val="0"/>
                        </a:spcBef>
                        <a:spcAft>
                          <a:spcPts val="0"/>
                        </a:spcAft>
                        <a:buNone/>
                      </a:pPr>
                      <a:r>
                        <a:t/>
                      </a:r>
                      <a:endParaRPr sz="2100"/>
                    </a:p>
                  </a:txBody>
                  <a:tcPr marT="91425" marB="91425" marR="91425" marL="91425">
                    <a:lnL cap="flat" cmpd="sng" w="9525">
                      <a:solidFill>
                        <a:srgbClr val="FFFF00"/>
                      </a:solidFill>
                      <a:prstDash val="solid"/>
                      <a:round/>
                      <a:headEnd len="sm" w="sm" type="none"/>
                      <a:tailEnd len="sm" w="sm" type="none"/>
                    </a:lnL>
                    <a:lnR cap="flat" cmpd="sng" w="9525">
                      <a:solidFill>
                        <a:srgbClr val="FFFF00"/>
                      </a:solidFill>
                      <a:prstDash val="solid"/>
                      <a:round/>
                      <a:headEnd len="sm" w="sm" type="none"/>
                      <a:tailEnd len="sm" w="sm" type="none"/>
                    </a:lnR>
                    <a:lnT cap="flat" cmpd="sng" w="9525">
                      <a:solidFill>
                        <a:srgbClr val="FFFF00"/>
                      </a:solidFill>
                      <a:prstDash val="solid"/>
                      <a:round/>
                      <a:headEnd len="sm" w="sm" type="none"/>
                      <a:tailEnd len="sm" w="sm" type="none"/>
                    </a:lnT>
                    <a:lnB cap="flat" cmpd="sng" w="9525">
                      <a:solidFill>
                        <a:srgbClr val="FFFF00"/>
                      </a:solidFill>
                      <a:prstDash val="solid"/>
                      <a:round/>
                      <a:headEnd len="sm" w="sm" type="none"/>
                      <a:tailEnd len="sm" w="sm" type="none"/>
                    </a:lnB>
                    <a:solidFill>
                      <a:srgbClr val="CFE2F3"/>
                    </a:solidFill>
                  </a:tcPr>
                </a:tc>
              </a:tr>
              <a:tr h="1268675">
                <a:tc>
                  <a:txBody>
                    <a:bodyPr/>
                    <a:lstStyle/>
                    <a:p>
                      <a:pPr indent="0" lvl="0" marL="0" rtl="0" algn="l">
                        <a:spcBef>
                          <a:spcPts val="0"/>
                        </a:spcBef>
                        <a:spcAft>
                          <a:spcPts val="0"/>
                        </a:spcAft>
                        <a:buNone/>
                      </a:pPr>
                      <a:r>
                        <a:rPr b="1" lang="en-US" sz="1800"/>
                        <a:t>7th</a:t>
                      </a:r>
                      <a:endParaRPr b="1" sz="1800"/>
                    </a:p>
                  </a:txBody>
                  <a:tcPr marT="91425" marB="91425" marR="91425" marL="91425">
                    <a:solidFill>
                      <a:srgbClr val="9FC5E8"/>
                    </a:solidFill>
                  </a:tcPr>
                </a:tc>
                <a:tc>
                  <a:txBody>
                    <a:bodyPr/>
                    <a:lstStyle/>
                    <a:p>
                      <a:pPr indent="-349250" lvl="0" marL="457200" rtl="0" algn="l">
                        <a:spcBef>
                          <a:spcPts val="0"/>
                        </a:spcBef>
                        <a:spcAft>
                          <a:spcPts val="0"/>
                        </a:spcAft>
                        <a:buSzPts val="2100"/>
                        <a:buChar char="●"/>
                      </a:pPr>
                      <a:r>
                        <a:rPr lang="en-US" sz="2100"/>
                        <a:t>Sharing Stories, Creating Community</a:t>
                      </a:r>
                      <a:endParaRPr sz="2100"/>
                    </a:p>
                    <a:p>
                      <a:pPr indent="-349250" lvl="0" marL="457200" rtl="0" algn="l">
                        <a:spcBef>
                          <a:spcPts val="0"/>
                        </a:spcBef>
                        <a:spcAft>
                          <a:spcPts val="0"/>
                        </a:spcAft>
                        <a:buSzPts val="2100"/>
                        <a:buChar char="●"/>
                      </a:pPr>
                      <a:r>
                        <a:rPr i="1" lang="en-US" sz="2100"/>
                        <a:t>When You Trap a Tiger </a:t>
                      </a:r>
                      <a:r>
                        <a:rPr lang="en-US" sz="2100"/>
                        <a:t>(Tae Keller)</a:t>
                      </a:r>
                      <a:endParaRPr sz="2100"/>
                    </a:p>
                    <a:p>
                      <a:pPr indent="0" lvl="0" marL="0" rtl="0" algn="l">
                        <a:spcBef>
                          <a:spcPts val="0"/>
                        </a:spcBef>
                        <a:spcAft>
                          <a:spcPts val="0"/>
                        </a:spcAft>
                        <a:buNone/>
                      </a:pPr>
                      <a:r>
                        <a:t/>
                      </a:r>
                      <a:endParaRPr sz="2100">
                        <a:highlight>
                          <a:srgbClr val="FFFF00"/>
                        </a:highlight>
                      </a:endParaRPr>
                    </a:p>
                  </a:txBody>
                  <a:tcPr marT="91425" marB="91425" marR="91425" marL="91425">
                    <a:solidFill>
                      <a:srgbClr val="9FC5E8"/>
                    </a:solidFill>
                  </a:tcPr>
                </a:tc>
                <a:tc>
                  <a:txBody>
                    <a:bodyPr/>
                    <a:lstStyle/>
                    <a:p>
                      <a:pPr indent="-349250" lvl="0" marL="457200" rtl="0" algn="l">
                        <a:spcBef>
                          <a:spcPts val="0"/>
                        </a:spcBef>
                        <a:spcAft>
                          <a:spcPts val="0"/>
                        </a:spcAft>
                        <a:buSzPts val="2100"/>
                        <a:buChar char="●"/>
                      </a:pPr>
                      <a:r>
                        <a:rPr lang="en-US" sz="2100"/>
                        <a:t>My Language Journey</a:t>
                      </a:r>
                      <a:endParaRPr sz="2100"/>
                    </a:p>
                    <a:p>
                      <a:pPr indent="-349250" lvl="0" marL="457200" rtl="0" algn="l">
                        <a:spcBef>
                          <a:spcPts val="0"/>
                        </a:spcBef>
                        <a:spcAft>
                          <a:spcPts val="0"/>
                        </a:spcAft>
                        <a:buSzPts val="2100"/>
                        <a:buChar char="●"/>
                      </a:pPr>
                      <a:r>
                        <a:rPr i="1" lang="en-US" sz="2100"/>
                        <a:t>They Called Us Enemy </a:t>
                      </a:r>
                      <a:r>
                        <a:rPr lang="en-US" sz="2100"/>
                        <a:t>(George Takai)</a:t>
                      </a:r>
                      <a:endParaRPr sz="2100"/>
                    </a:p>
                    <a:p>
                      <a:pPr indent="-349250" lvl="0" marL="457200" rtl="0" algn="l">
                        <a:spcBef>
                          <a:spcPts val="0"/>
                        </a:spcBef>
                        <a:spcAft>
                          <a:spcPts val="0"/>
                        </a:spcAft>
                        <a:buSzPts val="2100"/>
                        <a:buChar char="●"/>
                      </a:pPr>
                      <a:r>
                        <a:rPr lang="en-US" sz="2100">
                          <a:solidFill>
                            <a:schemeClr val="dk1"/>
                          </a:solidFill>
                        </a:rPr>
                        <a:t>Water Protectors</a:t>
                      </a:r>
                      <a:endParaRPr sz="2100"/>
                    </a:p>
                  </a:txBody>
                  <a:tcPr marT="91425" marB="91425" marR="91425" marL="91425">
                    <a:lnT cap="flat" cmpd="sng" w="9525">
                      <a:solidFill>
                        <a:srgbClr val="FFFF00"/>
                      </a:solidFill>
                      <a:prstDash val="solid"/>
                      <a:round/>
                      <a:headEnd len="sm" w="sm" type="none"/>
                      <a:tailEnd len="sm" w="sm" type="none"/>
                    </a:lnT>
                    <a:solidFill>
                      <a:srgbClr val="9FC5E8"/>
                    </a:solidFill>
                  </a:tcPr>
                </a:tc>
              </a:tr>
              <a:tr h="1549475">
                <a:tc>
                  <a:txBody>
                    <a:bodyPr/>
                    <a:lstStyle/>
                    <a:p>
                      <a:pPr indent="0" lvl="0" marL="0" rtl="0" algn="l">
                        <a:spcBef>
                          <a:spcPts val="0"/>
                        </a:spcBef>
                        <a:spcAft>
                          <a:spcPts val="0"/>
                        </a:spcAft>
                        <a:buNone/>
                      </a:pPr>
                      <a:r>
                        <a:rPr b="1" lang="en-US" sz="1800"/>
                        <a:t>8th</a:t>
                      </a:r>
                      <a:endParaRPr b="1" sz="1800"/>
                    </a:p>
                  </a:txBody>
                  <a:tcPr marT="91425" marB="91425" marR="91425" marL="91425">
                    <a:solidFill>
                      <a:srgbClr val="CFE2F3"/>
                    </a:solidFill>
                  </a:tcPr>
                </a:tc>
                <a:tc>
                  <a:txBody>
                    <a:bodyPr/>
                    <a:lstStyle/>
                    <a:p>
                      <a:pPr indent="-349250" lvl="0" marL="457200" rtl="0" algn="l">
                        <a:spcBef>
                          <a:spcPts val="0"/>
                        </a:spcBef>
                        <a:spcAft>
                          <a:spcPts val="0"/>
                        </a:spcAft>
                        <a:buSzPts val="2100"/>
                        <a:buChar char="●"/>
                      </a:pPr>
                      <a:r>
                        <a:rPr i="1" lang="en-US" sz="2100"/>
                        <a:t>Living Beyond Borders, Growing Up Mexican in America </a:t>
                      </a:r>
                      <a:r>
                        <a:rPr lang="en-US" sz="2100"/>
                        <a:t>(Margarita Longoria)</a:t>
                      </a:r>
                      <a:endParaRPr sz="2100"/>
                    </a:p>
                    <a:p>
                      <a:pPr indent="-349250" lvl="0" marL="457200" rtl="0" algn="l">
                        <a:spcBef>
                          <a:spcPts val="0"/>
                        </a:spcBef>
                        <a:spcAft>
                          <a:spcPts val="0"/>
                        </a:spcAft>
                        <a:buSzPts val="2100"/>
                        <a:buChar char="●"/>
                      </a:pPr>
                      <a:r>
                        <a:rPr lang="en-US" sz="2100"/>
                        <a:t>Our Plastic Addiction </a:t>
                      </a:r>
                      <a:endParaRPr sz="2100"/>
                    </a:p>
                  </a:txBody>
                  <a:tcPr marT="91425" marB="91425" marR="91425" marL="91425">
                    <a:solidFill>
                      <a:srgbClr val="CFE2F3"/>
                    </a:solidFill>
                  </a:tcPr>
                </a:tc>
                <a:tc>
                  <a:txBody>
                    <a:bodyPr/>
                    <a:lstStyle/>
                    <a:p>
                      <a:pPr indent="-349250" lvl="0" marL="457200" rtl="0" algn="l">
                        <a:spcBef>
                          <a:spcPts val="0"/>
                        </a:spcBef>
                        <a:spcAft>
                          <a:spcPts val="0"/>
                        </a:spcAft>
                        <a:buSzPts val="2100"/>
                        <a:buChar char="●"/>
                      </a:pPr>
                      <a:r>
                        <a:rPr lang="en-US" sz="2100"/>
                        <a:t>Songs of Praise</a:t>
                      </a:r>
                      <a:endParaRPr sz="2100"/>
                    </a:p>
                    <a:p>
                      <a:pPr indent="-349250" lvl="0" marL="457200" rtl="0" algn="l">
                        <a:spcBef>
                          <a:spcPts val="0"/>
                        </a:spcBef>
                        <a:spcAft>
                          <a:spcPts val="0"/>
                        </a:spcAft>
                        <a:buSzPts val="2100"/>
                        <a:buChar char="●"/>
                      </a:pPr>
                      <a:r>
                        <a:rPr lang="en-US" sz="2100"/>
                        <a:t>Bees: Technology versus Nature</a:t>
                      </a:r>
                      <a:endParaRPr sz="2100"/>
                    </a:p>
                    <a:p>
                      <a:pPr indent="-349250" lvl="0" marL="457200" rtl="0" algn="l">
                        <a:spcBef>
                          <a:spcPts val="0"/>
                        </a:spcBef>
                        <a:spcAft>
                          <a:spcPts val="0"/>
                        </a:spcAft>
                        <a:buSzPts val="2100"/>
                        <a:buChar char="●"/>
                      </a:pPr>
                      <a:r>
                        <a:rPr lang="en-US" sz="2100"/>
                        <a:t>The Underground Abductor (Nathan Hale)</a:t>
                      </a:r>
                      <a:endParaRPr sz="2100"/>
                    </a:p>
                  </a:txBody>
                  <a:tcPr marT="91425" marB="91425" marR="91425" marL="91425">
                    <a:solidFill>
                      <a:srgbClr val="CFE2F3"/>
                    </a:solidFill>
                  </a:tcPr>
                </a:tc>
              </a:tr>
            </a:tbl>
          </a:graphicData>
        </a:graphic>
      </p:graphicFrame>
      <p:sp>
        <p:nvSpPr>
          <p:cNvPr id="380" name="Google Shape;380;p58"/>
          <p:cNvSpPr txBox="1"/>
          <p:nvPr/>
        </p:nvSpPr>
        <p:spPr>
          <a:xfrm>
            <a:off x="1354825" y="961975"/>
            <a:ext cx="8812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500"/>
          </a:p>
        </p:txBody>
      </p:sp>
      <p:sp>
        <p:nvSpPr>
          <p:cNvPr id="381" name="Google Shape;381;p58"/>
          <p:cNvSpPr txBox="1"/>
          <p:nvPr/>
        </p:nvSpPr>
        <p:spPr>
          <a:xfrm>
            <a:off x="587375" y="904875"/>
            <a:ext cx="11122500" cy="80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500">
                <a:solidFill>
                  <a:srgbClr val="CC0B2A"/>
                </a:solidFill>
              </a:rPr>
              <a:t>ERWC-ELD Middle School Modules</a:t>
            </a:r>
            <a:endParaRPr sz="4500">
              <a:solidFill>
                <a:srgbClr val="CC0B2A"/>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59"/>
          <p:cNvSpPr txBox="1"/>
          <p:nvPr>
            <p:ph type="title"/>
          </p:nvPr>
        </p:nvSpPr>
        <p:spPr>
          <a:xfrm>
            <a:off x="539700" y="383775"/>
            <a:ext cx="11112600" cy="206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500"/>
              <a:buFont typeface="Arial"/>
              <a:buNone/>
            </a:pPr>
            <a:r>
              <a:rPr lang="en-US" sz="4200"/>
              <a:t>Qualitative Evidence:</a:t>
            </a:r>
            <a:endParaRPr sz="4200"/>
          </a:p>
          <a:p>
            <a:pPr indent="0" lvl="0" marL="0" rtl="0" algn="ctr">
              <a:spcBef>
                <a:spcPts val="0"/>
              </a:spcBef>
              <a:spcAft>
                <a:spcPts val="0"/>
              </a:spcAft>
              <a:buNone/>
            </a:pPr>
            <a:r>
              <a:rPr lang="en-US" sz="4200"/>
              <a:t>NPD ERWC-ELD 9th and 10th Grade Study</a:t>
            </a:r>
            <a:r>
              <a:rPr lang="en-US" sz="4100"/>
              <a:t> </a:t>
            </a:r>
            <a:r>
              <a:rPr lang="en-US" sz="3800"/>
              <a:t>(2016-2021)</a:t>
            </a:r>
            <a:endParaRPr sz="3800"/>
          </a:p>
        </p:txBody>
      </p:sp>
      <p:sp>
        <p:nvSpPr>
          <p:cNvPr id="387" name="Google Shape;387;p59"/>
          <p:cNvSpPr txBox="1"/>
          <p:nvPr>
            <p:ph idx="1" type="body"/>
          </p:nvPr>
        </p:nvSpPr>
        <p:spPr>
          <a:xfrm>
            <a:off x="609600" y="2362200"/>
            <a:ext cx="11112600" cy="42699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b="0" lang="en-US" sz="2700">
                <a:solidFill>
                  <a:schemeClr val="dk1"/>
                </a:solidFill>
              </a:rPr>
              <a:t>T</a:t>
            </a:r>
            <a:r>
              <a:rPr b="0" i="1" lang="en-US" sz="2700">
                <a:solidFill>
                  <a:schemeClr val="dk1"/>
                </a:solidFill>
              </a:rPr>
              <a:t>eachers frequently remarked on strong student interest in the module topics and texts;Teachers of designated ELD classes were particularly positive about students’ engagement.</a:t>
            </a:r>
            <a:endParaRPr b="0" i="1" sz="2700">
              <a:solidFill>
                <a:schemeClr val="dk1"/>
              </a:solidFill>
            </a:endParaRPr>
          </a:p>
          <a:p>
            <a:pPr indent="0" lvl="0" marL="0" rtl="0" algn="l">
              <a:spcBef>
                <a:spcPts val="560"/>
              </a:spcBef>
              <a:spcAft>
                <a:spcPts val="0"/>
              </a:spcAft>
              <a:buNone/>
            </a:pPr>
            <a:r>
              <a:t/>
            </a:r>
            <a:endParaRPr b="0" i="1" sz="2700">
              <a:solidFill>
                <a:schemeClr val="dk1"/>
              </a:solidFill>
            </a:endParaRPr>
          </a:p>
          <a:p>
            <a:pPr indent="-400050" lvl="0" marL="457200" rtl="0" algn="l">
              <a:spcBef>
                <a:spcPts val="560"/>
              </a:spcBef>
              <a:spcAft>
                <a:spcPts val="0"/>
              </a:spcAft>
              <a:buClr>
                <a:schemeClr val="dk1"/>
              </a:buClr>
              <a:buSzPts val="2700"/>
              <a:buChar char="•"/>
            </a:pPr>
            <a:r>
              <a:rPr b="0" lang="en-US" sz="2700">
                <a:solidFill>
                  <a:schemeClr val="dk1"/>
                </a:solidFill>
              </a:rPr>
              <a:t>“[The number] of activities they have to do in class keeps kids engaged. Enough to keep them going. Activities are short/challenging.”</a:t>
            </a:r>
            <a:endParaRPr b="0" sz="2700">
              <a:solidFill>
                <a:schemeClr val="dk1"/>
              </a:solidFill>
            </a:endParaRPr>
          </a:p>
          <a:p>
            <a:pPr indent="0" lvl="0" marL="0" rtl="0" algn="l">
              <a:spcBef>
                <a:spcPts val="560"/>
              </a:spcBef>
              <a:spcAft>
                <a:spcPts val="0"/>
              </a:spcAft>
              <a:buNone/>
            </a:pPr>
            <a:r>
              <a:t/>
            </a:r>
            <a:endParaRPr sz="2100">
              <a:solidFill>
                <a:schemeClr val="dk1"/>
              </a:solidFill>
            </a:endParaRPr>
          </a:p>
          <a:p>
            <a:pPr indent="0" lvl="0" marL="0" rtl="0" algn="l">
              <a:spcBef>
                <a:spcPts val="560"/>
              </a:spcBef>
              <a:spcAft>
                <a:spcPts val="0"/>
              </a:spcAft>
              <a:buNone/>
            </a:pPr>
            <a:r>
              <a:rPr lang="en-US" sz="2100">
                <a:solidFill>
                  <a:schemeClr val="dk1"/>
                </a:solidFill>
              </a:rPr>
              <a:t>	</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60"/>
          <p:cNvSpPr txBox="1"/>
          <p:nvPr>
            <p:ph type="title"/>
          </p:nvPr>
        </p:nvSpPr>
        <p:spPr>
          <a:xfrm>
            <a:off x="395725" y="422100"/>
            <a:ext cx="11504700" cy="218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500"/>
              <a:buFont typeface="Arial"/>
              <a:buNone/>
            </a:pPr>
            <a:r>
              <a:rPr lang="en-US" sz="4200"/>
              <a:t>Qualitative Evidence:</a:t>
            </a:r>
            <a:endParaRPr sz="4200"/>
          </a:p>
          <a:p>
            <a:pPr indent="0" lvl="0" marL="0" rtl="0" algn="ctr">
              <a:spcBef>
                <a:spcPts val="0"/>
              </a:spcBef>
              <a:spcAft>
                <a:spcPts val="0"/>
              </a:spcAft>
              <a:buNone/>
            </a:pPr>
            <a:r>
              <a:rPr lang="en-US" sz="4200"/>
              <a:t>NPD ERWC-ELD 9th and 10th Grade Study </a:t>
            </a:r>
            <a:r>
              <a:rPr lang="en-US" sz="4000"/>
              <a:t>(2016-2021)</a:t>
            </a:r>
            <a:endParaRPr sz="4000"/>
          </a:p>
        </p:txBody>
      </p:sp>
      <p:sp>
        <p:nvSpPr>
          <p:cNvPr id="393" name="Google Shape;393;p60"/>
          <p:cNvSpPr txBox="1"/>
          <p:nvPr>
            <p:ph idx="1" type="body"/>
          </p:nvPr>
        </p:nvSpPr>
        <p:spPr>
          <a:xfrm>
            <a:off x="609600" y="2743200"/>
            <a:ext cx="10972800" cy="4269900"/>
          </a:xfrm>
          <a:prstGeom prst="rect">
            <a:avLst/>
          </a:prstGeom>
        </p:spPr>
        <p:txBody>
          <a:bodyPr anchorCtr="0" anchor="t" bIns="91425" lIns="91425" spcFirstLastPara="1" rIns="91425" wrap="square" tIns="91425">
            <a:noAutofit/>
          </a:bodyPr>
          <a:lstStyle/>
          <a:p>
            <a:pPr indent="-400050" lvl="0" marL="457200" rtl="0" algn="l">
              <a:spcBef>
                <a:spcPts val="560"/>
              </a:spcBef>
              <a:spcAft>
                <a:spcPts val="0"/>
              </a:spcAft>
              <a:buClr>
                <a:schemeClr val="dk1"/>
              </a:buClr>
              <a:buSzPts val="2700"/>
              <a:buChar char="•"/>
            </a:pPr>
            <a:r>
              <a:rPr b="0" lang="en-US" sz="2700">
                <a:solidFill>
                  <a:schemeClr val="dk1"/>
                </a:solidFill>
              </a:rPr>
              <a:t>“I plan on teaching this module [The Absolutely True Diary of a Part-Time Indian] basically forever because it proves that you do not need classic literature for students to be able to learn and apply vital reading and writing skills.”</a:t>
            </a:r>
            <a:endParaRPr b="0" sz="2700">
              <a:solidFill>
                <a:schemeClr val="dk1"/>
              </a:solidFill>
            </a:endParaRPr>
          </a:p>
          <a:p>
            <a:pPr indent="-400050" lvl="0" marL="457200" rtl="0" algn="l">
              <a:spcBef>
                <a:spcPts val="1000"/>
              </a:spcBef>
              <a:spcAft>
                <a:spcPts val="0"/>
              </a:spcAft>
              <a:buClr>
                <a:schemeClr val="dk1"/>
              </a:buClr>
              <a:buSzPts val="2700"/>
              <a:buChar char="•"/>
            </a:pPr>
            <a:r>
              <a:rPr b="0" lang="en-US" sz="2700">
                <a:solidFill>
                  <a:schemeClr val="dk1"/>
                </a:solidFill>
              </a:rPr>
              <a:t>“When it clicked for them, it stuck. They can now use the classical pattern to formulate well-constructed arguments and not even just in writing.”</a:t>
            </a:r>
            <a:endParaRPr b="0" sz="2700">
              <a:solidFill>
                <a:schemeClr val="dk1"/>
              </a:solidFill>
            </a:endParaRPr>
          </a:p>
          <a:p>
            <a:pPr indent="0" lvl="0" marL="609600" rtl="0" algn="l">
              <a:spcBef>
                <a:spcPts val="1000"/>
              </a:spcBef>
              <a:spcAft>
                <a:spcPts val="0"/>
              </a:spcAft>
              <a:buClr>
                <a:schemeClr val="dk1"/>
              </a:buClr>
              <a:buSzPts val="1500"/>
              <a:buFont typeface="Arial"/>
              <a:buNone/>
            </a:pPr>
            <a:r>
              <a:t/>
            </a:r>
            <a:endParaRPr sz="2100"/>
          </a:p>
          <a:p>
            <a:pPr indent="0" lvl="0" marL="0" rtl="0" algn="l">
              <a:spcBef>
                <a:spcPts val="560"/>
              </a:spcBef>
              <a:spcAft>
                <a:spcPts val="0"/>
              </a:spcAft>
              <a:buNone/>
            </a:pPr>
            <a:r>
              <a:t/>
            </a:r>
            <a:endParaRPr sz="2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p61"/>
          <p:cNvSpPr txBox="1"/>
          <p:nvPr>
            <p:ph type="title"/>
          </p:nvPr>
        </p:nvSpPr>
        <p:spPr>
          <a:xfrm>
            <a:off x="812800" y="762000"/>
            <a:ext cx="10769700" cy="121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4200"/>
              <a:t>Qualitative Evidence: </a:t>
            </a:r>
            <a:endParaRPr sz="4200"/>
          </a:p>
          <a:p>
            <a:pPr indent="0" lvl="0" marL="0" rtl="0" algn="ctr">
              <a:spcBef>
                <a:spcPts val="0"/>
              </a:spcBef>
              <a:spcAft>
                <a:spcPts val="0"/>
              </a:spcAft>
              <a:buNone/>
            </a:pPr>
            <a:r>
              <a:rPr lang="en-US" sz="4200"/>
              <a:t>ERWC-ELD 9th and 10th Grade Study </a:t>
            </a:r>
            <a:endParaRPr sz="4200"/>
          </a:p>
        </p:txBody>
      </p:sp>
      <p:sp>
        <p:nvSpPr>
          <p:cNvPr id="399" name="Google Shape;399;p61"/>
          <p:cNvSpPr txBox="1"/>
          <p:nvPr>
            <p:ph idx="1" type="body"/>
          </p:nvPr>
        </p:nvSpPr>
        <p:spPr>
          <a:xfrm>
            <a:off x="609600" y="1981200"/>
            <a:ext cx="10972800" cy="47574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Clr>
                <a:schemeClr val="dk1"/>
              </a:buClr>
              <a:buSzPts val="1500"/>
              <a:buFont typeface="Arial"/>
              <a:buNone/>
            </a:pPr>
            <a:r>
              <a:rPr b="0" i="1" lang="en-US" sz="2100">
                <a:solidFill>
                  <a:schemeClr val="dk1"/>
                </a:solidFill>
              </a:rPr>
              <a:t>Teachers positively described students’ increasing familiarity and confidence with focal skills and task completion.</a:t>
            </a:r>
            <a:endParaRPr b="0" i="1" sz="2100">
              <a:solidFill>
                <a:schemeClr val="dk1"/>
              </a:solidFill>
            </a:endParaRPr>
          </a:p>
          <a:p>
            <a:pPr indent="0" lvl="0" marL="0" rtl="0" algn="l">
              <a:spcBef>
                <a:spcPts val="1000"/>
              </a:spcBef>
              <a:spcAft>
                <a:spcPts val="0"/>
              </a:spcAft>
              <a:buClr>
                <a:schemeClr val="dk1"/>
              </a:buClr>
              <a:buSzPts val="1500"/>
              <a:buFont typeface="Arial"/>
              <a:buNone/>
            </a:pPr>
            <a:r>
              <a:rPr b="0" i="1" lang="en-US" sz="2100">
                <a:solidFill>
                  <a:schemeClr val="dk1"/>
                </a:solidFill>
              </a:rPr>
              <a:t>The second most common success that teachers and coaches reported—after strong student interest and engagement—was that students were building skills in writing, reading, discussion, and critical thinking. The skills that teachers described included the following:</a:t>
            </a:r>
            <a:endParaRPr b="0" i="1" sz="2100">
              <a:solidFill>
                <a:schemeClr val="dk1"/>
              </a:solidFill>
            </a:endParaRPr>
          </a:p>
          <a:p>
            <a:pPr indent="-438150" lvl="0" marL="609600" rtl="0" algn="l">
              <a:spcBef>
                <a:spcPts val="1000"/>
              </a:spcBef>
              <a:spcAft>
                <a:spcPts val="0"/>
              </a:spcAft>
              <a:buClr>
                <a:schemeClr val="dk1"/>
              </a:buClr>
              <a:buSzPts val="2100"/>
              <a:buChar char="❖"/>
            </a:pPr>
            <a:r>
              <a:rPr b="0" lang="en-US" sz="2100">
                <a:solidFill>
                  <a:schemeClr val="dk1"/>
                </a:solidFill>
              </a:rPr>
              <a:t>Participating in sustained, in-depth, academic discussions</a:t>
            </a:r>
            <a:endParaRPr b="0" sz="2100">
              <a:solidFill>
                <a:schemeClr val="dk1"/>
              </a:solidFill>
            </a:endParaRPr>
          </a:p>
          <a:p>
            <a:pPr indent="-438150" lvl="0" marL="609600" rtl="0" algn="l">
              <a:spcBef>
                <a:spcPts val="1000"/>
              </a:spcBef>
              <a:spcAft>
                <a:spcPts val="0"/>
              </a:spcAft>
              <a:buClr>
                <a:schemeClr val="dk1"/>
              </a:buClr>
              <a:buSzPts val="2100"/>
              <a:buChar char="❖"/>
            </a:pPr>
            <a:r>
              <a:rPr b="0" lang="en-US" sz="2100">
                <a:solidFill>
                  <a:schemeClr val="dk1"/>
                </a:solidFill>
              </a:rPr>
              <a:t>Reading comprehension</a:t>
            </a:r>
            <a:endParaRPr b="0" sz="2100">
              <a:solidFill>
                <a:schemeClr val="dk1"/>
              </a:solidFill>
            </a:endParaRPr>
          </a:p>
          <a:p>
            <a:pPr indent="-438150" lvl="0" marL="609600" rtl="0" algn="l">
              <a:spcBef>
                <a:spcPts val="1000"/>
              </a:spcBef>
              <a:spcAft>
                <a:spcPts val="0"/>
              </a:spcAft>
              <a:buClr>
                <a:schemeClr val="dk1"/>
              </a:buClr>
              <a:buSzPts val="2100"/>
              <a:buChar char="❖"/>
            </a:pPr>
            <a:r>
              <a:rPr b="0" lang="en-US" sz="2100">
                <a:solidFill>
                  <a:schemeClr val="dk1"/>
                </a:solidFill>
              </a:rPr>
              <a:t>Listening in class</a:t>
            </a:r>
            <a:endParaRPr b="0" sz="2100">
              <a:solidFill>
                <a:schemeClr val="dk1"/>
              </a:solidFill>
            </a:endParaRPr>
          </a:p>
          <a:p>
            <a:pPr indent="-438150" lvl="0" marL="609600" rtl="0" algn="l">
              <a:spcBef>
                <a:spcPts val="1000"/>
              </a:spcBef>
              <a:spcAft>
                <a:spcPts val="0"/>
              </a:spcAft>
              <a:buClr>
                <a:schemeClr val="dk1"/>
              </a:buClr>
              <a:buSzPts val="2100"/>
              <a:buChar char="❖"/>
            </a:pPr>
            <a:r>
              <a:rPr b="0" lang="en-US" sz="2100">
                <a:solidFill>
                  <a:schemeClr val="dk1"/>
                </a:solidFill>
              </a:rPr>
              <a:t>Having stamina for reading longer texts or engaging with a text repeatedly</a:t>
            </a:r>
            <a:endParaRPr b="0" sz="2100">
              <a:solidFill>
                <a:schemeClr val="dk1"/>
              </a:solidFill>
            </a:endParaRPr>
          </a:p>
          <a:p>
            <a:pPr indent="-438150" lvl="0" marL="609600" rtl="0" algn="l">
              <a:spcBef>
                <a:spcPts val="1000"/>
              </a:spcBef>
              <a:spcAft>
                <a:spcPts val="0"/>
              </a:spcAft>
              <a:buClr>
                <a:schemeClr val="dk1"/>
              </a:buClr>
              <a:buSzPts val="2100"/>
              <a:buChar char="❖"/>
            </a:pPr>
            <a:r>
              <a:rPr b="0" lang="en-US" sz="2100">
                <a:solidFill>
                  <a:schemeClr val="dk1"/>
                </a:solidFill>
              </a:rPr>
              <a:t>Having confidence with public speaking</a:t>
            </a:r>
            <a:endParaRPr b="0" sz="2100">
              <a:solidFill>
                <a:schemeClr val="dk1"/>
              </a:solidFill>
            </a:endParaRPr>
          </a:p>
          <a:p>
            <a:pPr indent="-438150" lvl="0" marL="609600" rtl="0" algn="l">
              <a:spcBef>
                <a:spcPts val="1000"/>
              </a:spcBef>
              <a:spcAft>
                <a:spcPts val="0"/>
              </a:spcAft>
              <a:buClr>
                <a:schemeClr val="dk1"/>
              </a:buClr>
              <a:buSzPts val="2100"/>
              <a:buChar char="❖"/>
            </a:pPr>
            <a:r>
              <a:rPr b="0" lang="en-US" sz="2100">
                <a:solidFill>
                  <a:schemeClr val="dk1"/>
                </a:solidFill>
              </a:rPr>
              <a:t>Asking better questions</a:t>
            </a:r>
            <a:endParaRPr b="0" sz="2100">
              <a:solidFill>
                <a:schemeClr val="dk1"/>
              </a:solidFill>
            </a:endParaRPr>
          </a:p>
          <a:p>
            <a:pPr indent="0" lvl="0" marL="0" rtl="0" algn="l">
              <a:spcBef>
                <a:spcPts val="1000"/>
              </a:spcBef>
              <a:spcAft>
                <a:spcPts val="0"/>
              </a:spcAft>
              <a:buClr>
                <a:schemeClr val="dk1"/>
              </a:buClr>
              <a:buSzPts val="1500"/>
              <a:buFont typeface="Arial"/>
              <a:buNone/>
            </a:pPr>
            <a:r>
              <a:t/>
            </a:r>
            <a:endParaRPr/>
          </a:p>
          <a:p>
            <a:pPr indent="0" lvl="0" marL="0" rtl="0" algn="l">
              <a:spcBef>
                <a:spcPts val="56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sp>
        <p:nvSpPr>
          <p:cNvPr id="404" name="Google Shape;404;p62"/>
          <p:cNvSpPr txBox="1"/>
          <p:nvPr>
            <p:ph type="title"/>
          </p:nvPr>
        </p:nvSpPr>
        <p:spPr>
          <a:xfrm>
            <a:off x="711750" y="724975"/>
            <a:ext cx="10768500" cy="152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500"/>
              <a:buFont typeface="Arial"/>
              <a:buNone/>
            </a:pPr>
            <a:r>
              <a:rPr lang="en-US"/>
              <a:t>Testimonials at Delhi USD </a:t>
            </a:r>
            <a:endParaRPr/>
          </a:p>
          <a:p>
            <a:pPr indent="0" lvl="0" marL="0" rtl="0" algn="ctr">
              <a:spcBef>
                <a:spcPts val="0"/>
              </a:spcBef>
              <a:spcAft>
                <a:spcPts val="0"/>
              </a:spcAft>
              <a:buClr>
                <a:schemeClr val="dk1"/>
              </a:buClr>
              <a:buSzPts val="1500"/>
              <a:buFont typeface="Arial"/>
              <a:buNone/>
            </a:pPr>
            <a:r>
              <a:rPr lang="en-US"/>
              <a:t>School Board Meeting</a:t>
            </a:r>
            <a:endParaRPr/>
          </a:p>
        </p:txBody>
      </p:sp>
      <p:sp>
        <p:nvSpPr>
          <p:cNvPr id="405" name="Google Shape;405;p62"/>
          <p:cNvSpPr txBox="1"/>
          <p:nvPr>
            <p:ph idx="1" type="body"/>
          </p:nvPr>
        </p:nvSpPr>
        <p:spPr>
          <a:xfrm>
            <a:off x="784800" y="2250475"/>
            <a:ext cx="10622400" cy="42984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b="0" lang="en-US" sz="3100">
                <a:solidFill>
                  <a:schemeClr val="dk1"/>
                </a:solidFill>
              </a:rPr>
              <a:t>“With ERWC, I felt I was part of the story.”</a:t>
            </a:r>
            <a:endParaRPr b="0" sz="3100">
              <a:solidFill>
                <a:schemeClr val="dk1"/>
              </a:solidFill>
            </a:endParaRPr>
          </a:p>
          <a:p>
            <a:pPr indent="0" lvl="0" marL="0" rtl="0" algn="l">
              <a:spcBef>
                <a:spcPts val="560"/>
              </a:spcBef>
              <a:spcAft>
                <a:spcPts val="0"/>
              </a:spcAft>
              <a:buNone/>
            </a:pPr>
            <a:r>
              <a:t/>
            </a:r>
            <a:endParaRPr b="0" sz="3100">
              <a:solidFill>
                <a:schemeClr val="dk1"/>
              </a:solidFill>
            </a:endParaRPr>
          </a:p>
          <a:p>
            <a:pPr indent="0" lvl="0" marL="0" rtl="0" algn="l">
              <a:spcBef>
                <a:spcPts val="560"/>
              </a:spcBef>
              <a:spcAft>
                <a:spcPts val="0"/>
              </a:spcAft>
              <a:buNone/>
            </a:pPr>
            <a:r>
              <a:rPr b="0" lang="en-US" sz="3100">
                <a:solidFill>
                  <a:schemeClr val="dk1"/>
                </a:solidFill>
              </a:rPr>
              <a:t>“ERWC helps bring the curriculum to life.”</a:t>
            </a:r>
            <a:endParaRPr b="0" sz="3100">
              <a:solidFill>
                <a:schemeClr val="dk1"/>
              </a:solidFill>
            </a:endParaRPr>
          </a:p>
          <a:p>
            <a:pPr indent="0" lvl="0" marL="0" rtl="0" algn="l">
              <a:spcBef>
                <a:spcPts val="560"/>
              </a:spcBef>
              <a:spcAft>
                <a:spcPts val="0"/>
              </a:spcAft>
              <a:buNone/>
            </a:pPr>
            <a:r>
              <a:t/>
            </a:r>
            <a:endParaRPr b="0" sz="3100">
              <a:solidFill>
                <a:schemeClr val="dk1"/>
              </a:solidFill>
            </a:endParaRPr>
          </a:p>
          <a:p>
            <a:pPr indent="0" lvl="0" marL="0" rtl="0" algn="l">
              <a:spcBef>
                <a:spcPts val="560"/>
              </a:spcBef>
              <a:spcAft>
                <a:spcPts val="0"/>
              </a:spcAft>
              <a:buNone/>
            </a:pPr>
            <a:r>
              <a:rPr b="0" lang="en-US" sz="3100">
                <a:solidFill>
                  <a:schemeClr val="dk1"/>
                </a:solidFill>
              </a:rPr>
              <a:t>Very effective for sped students, gifted students, and students who will be going straight into the workforce.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 name="Shape 206"/>
        <p:cNvGrpSpPr/>
        <p:nvPr/>
      </p:nvGrpSpPr>
      <p:grpSpPr>
        <a:xfrm>
          <a:off x="0" y="0"/>
          <a:ext cx="0" cy="0"/>
          <a:chOff x="0" y="0"/>
          <a:chExt cx="0" cy="0"/>
        </a:xfrm>
      </p:grpSpPr>
      <p:sp>
        <p:nvSpPr>
          <p:cNvPr id="207" name="Google Shape;207;p36"/>
          <p:cNvSpPr txBox="1"/>
          <p:nvPr>
            <p:ph idx="4294967295" type="title"/>
          </p:nvPr>
        </p:nvSpPr>
        <p:spPr>
          <a:xfrm>
            <a:off x="980425" y="2191400"/>
            <a:ext cx="10363200" cy="23178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SzPts val="1500"/>
              <a:buNone/>
            </a:pPr>
            <a:r>
              <a:rPr lang="en-US" sz="4500">
                <a:solidFill>
                  <a:schemeClr val="lt1"/>
                </a:solidFill>
                <a:latin typeface="Lato"/>
                <a:ea typeface="Lato"/>
                <a:cs typeface="Lato"/>
                <a:sym typeface="Lato"/>
              </a:rPr>
              <a:t>Leader Certification Goal:</a:t>
            </a:r>
            <a:br>
              <a:rPr lang="en-US" sz="4500">
                <a:solidFill>
                  <a:schemeClr val="lt1"/>
                </a:solidFill>
                <a:latin typeface="Lato"/>
                <a:ea typeface="Lato"/>
                <a:cs typeface="Lato"/>
                <a:sym typeface="Lato"/>
              </a:rPr>
            </a:br>
            <a:r>
              <a:rPr lang="en-US" sz="4500">
                <a:solidFill>
                  <a:schemeClr val="lt1"/>
                </a:solidFill>
                <a:latin typeface="Lato"/>
                <a:ea typeface="Lato"/>
                <a:cs typeface="Lato"/>
                <a:sym typeface="Lato"/>
              </a:rPr>
              <a:t>Prepare for Introductory Professional Learning for 2024-2025</a:t>
            </a:r>
            <a:endParaRPr sz="4500">
              <a:solidFill>
                <a:schemeClr val="lt1"/>
              </a:solidFill>
              <a:latin typeface="Lato"/>
              <a:ea typeface="Lato"/>
              <a:cs typeface="Lato"/>
              <a:sym typeface="Lato"/>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3"/>
          <p:cNvSpPr txBox="1"/>
          <p:nvPr>
            <p:ph type="title"/>
          </p:nvPr>
        </p:nvSpPr>
        <p:spPr>
          <a:xfrm>
            <a:off x="409700" y="784200"/>
            <a:ext cx="10972800" cy="71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4500"/>
              <a:t>Lessons Learned</a:t>
            </a:r>
            <a:endParaRPr sz="4500"/>
          </a:p>
        </p:txBody>
      </p:sp>
      <p:sp>
        <p:nvSpPr>
          <p:cNvPr id="411" name="Google Shape;411;p63"/>
          <p:cNvSpPr txBox="1"/>
          <p:nvPr>
            <p:ph idx="1" type="body"/>
          </p:nvPr>
        </p:nvSpPr>
        <p:spPr>
          <a:xfrm>
            <a:off x="609600" y="1500300"/>
            <a:ext cx="11392800" cy="5067600"/>
          </a:xfrm>
          <a:prstGeom prst="rect">
            <a:avLst/>
          </a:prstGeom>
        </p:spPr>
        <p:txBody>
          <a:bodyPr anchorCtr="0" anchor="t" bIns="91425" lIns="91425" spcFirstLastPara="1" rIns="91425" wrap="square" tIns="91425">
            <a:noAutofit/>
          </a:bodyPr>
          <a:lstStyle/>
          <a:p>
            <a:pPr indent="-508000" lvl="0" marL="609600" rtl="0" algn="l">
              <a:spcBef>
                <a:spcPts val="0"/>
              </a:spcBef>
              <a:spcAft>
                <a:spcPts val="0"/>
              </a:spcAft>
              <a:buClr>
                <a:schemeClr val="dk1"/>
              </a:buClr>
              <a:buSzPts val="3200"/>
              <a:buChar char="•"/>
            </a:pPr>
            <a:r>
              <a:rPr b="0" lang="en-US" sz="3200">
                <a:solidFill>
                  <a:schemeClr val="dk1"/>
                </a:solidFill>
              </a:rPr>
              <a:t>California ELD landscape is extremely complex</a:t>
            </a:r>
            <a:endParaRPr b="0" sz="3200">
              <a:solidFill>
                <a:schemeClr val="dk1"/>
              </a:solidFill>
            </a:endParaRPr>
          </a:p>
          <a:p>
            <a:pPr indent="-508000" lvl="0" marL="609600" rtl="0" algn="l">
              <a:spcBef>
                <a:spcPts val="1000"/>
              </a:spcBef>
              <a:spcAft>
                <a:spcPts val="0"/>
              </a:spcAft>
              <a:buClr>
                <a:schemeClr val="dk1"/>
              </a:buClr>
              <a:buSzPts val="3200"/>
              <a:buChar char="•"/>
            </a:pPr>
            <a:r>
              <a:rPr b="0" lang="en-US" sz="3200">
                <a:solidFill>
                  <a:schemeClr val="dk1"/>
                </a:solidFill>
              </a:rPr>
              <a:t>The ERWC-ELD model requires a large shift for teachers</a:t>
            </a:r>
            <a:endParaRPr b="0" sz="3200">
              <a:solidFill>
                <a:schemeClr val="dk1"/>
              </a:solidFill>
            </a:endParaRPr>
          </a:p>
          <a:p>
            <a:pPr indent="-508000" lvl="0" marL="609600" rtl="0" algn="l">
              <a:spcBef>
                <a:spcPts val="1000"/>
              </a:spcBef>
              <a:spcAft>
                <a:spcPts val="0"/>
              </a:spcAft>
              <a:buClr>
                <a:schemeClr val="dk1"/>
              </a:buClr>
              <a:buSzPts val="3200"/>
              <a:buChar char="•"/>
            </a:pPr>
            <a:r>
              <a:rPr b="0" lang="en-US" sz="3200">
                <a:solidFill>
                  <a:schemeClr val="dk1"/>
                </a:solidFill>
              </a:rPr>
              <a:t>Achieving student-centered classrooms requires well-designed protocols and teacher PL</a:t>
            </a:r>
            <a:endParaRPr b="0" sz="3200">
              <a:solidFill>
                <a:schemeClr val="dk1"/>
              </a:solidFill>
            </a:endParaRPr>
          </a:p>
          <a:p>
            <a:pPr indent="-508000" lvl="0" marL="609600" rtl="0" algn="l">
              <a:spcBef>
                <a:spcPts val="1000"/>
              </a:spcBef>
              <a:spcAft>
                <a:spcPts val="0"/>
              </a:spcAft>
              <a:buClr>
                <a:schemeClr val="dk1"/>
              </a:buClr>
              <a:buSzPts val="3200"/>
              <a:buChar char="•"/>
            </a:pPr>
            <a:r>
              <a:rPr b="0" lang="en-US" sz="3200">
                <a:solidFill>
                  <a:schemeClr val="dk1"/>
                </a:solidFill>
              </a:rPr>
              <a:t>Language focus belongs is central to both ELA and ELD classes</a:t>
            </a:r>
            <a:endParaRPr b="0" sz="3200">
              <a:solidFill>
                <a:schemeClr val="dk1"/>
              </a:solidFill>
            </a:endParaRPr>
          </a:p>
          <a:p>
            <a:pPr indent="-508000" lvl="0" marL="609600" rtl="0" algn="l">
              <a:spcBef>
                <a:spcPts val="1000"/>
              </a:spcBef>
              <a:spcAft>
                <a:spcPts val="0"/>
              </a:spcAft>
              <a:buClr>
                <a:schemeClr val="dk1"/>
              </a:buClr>
              <a:buSzPts val="3200"/>
              <a:buChar char="•"/>
            </a:pPr>
            <a:r>
              <a:rPr b="0" lang="en-US" sz="3200">
                <a:solidFill>
                  <a:schemeClr val="dk1"/>
                </a:solidFill>
              </a:rPr>
              <a:t>Reading challenging texts is challenging!</a:t>
            </a:r>
            <a:endParaRPr b="0" sz="3200">
              <a:solidFill>
                <a:schemeClr val="dk1"/>
              </a:solidFill>
            </a:endParaRPr>
          </a:p>
          <a:p>
            <a:pPr indent="-508000" lvl="0" marL="609600" rtl="0" algn="l">
              <a:spcBef>
                <a:spcPts val="1000"/>
              </a:spcBef>
              <a:spcAft>
                <a:spcPts val="1000"/>
              </a:spcAft>
              <a:buClr>
                <a:schemeClr val="dk1"/>
              </a:buClr>
              <a:buSzPts val="3200"/>
              <a:buChar char="•"/>
            </a:pPr>
            <a:r>
              <a:rPr b="0" lang="en-US" sz="3200">
                <a:solidFill>
                  <a:schemeClr val="dk1"/>
                </a:solidFill>
              </a:rPr>
              <a:t>Mentor texts and robust writing instruction are essential</a:t>
            </a:r>
            <a:endParaRPr b="0" sz="32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4"/>
          <p:cNvSpPr txBox="1"/>
          <p:nvPr/>
        </p:nvSpPr>
        <p:spPr>
          <a:xfrm>
            <a:off x="581700" y="2662275"/>
            <a:ext cx="110286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chemeClr val="lt1"/>
                </a:solidFill>
                <a:latin typeface="Lato"/>
                <a:ea typeface="Lato"/>
                <a:cs typeface="Lato"/>
                <a:sym typeface="Lato"/>
              </a:rPr>
              <a:t>LF 4.5 Culturally and Linguistically Sustaining Pedagogies</a:t>
            </a:r>
            <a:endParaRPr b="1" sz="4500">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5"/>
          <p:cNvSpPr txBox="1"/>
          <p:nvPr>
            <p:ph type="title"/>
          </p:nvPr>
        </p:nvSpPr>
        <p:spPr>
          <a:xfrm>
            <a:off x="609600" y="806473"/>
            <a:ext cx="10972800" cy="133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4000">
                <a:solidFill>
                  <a:srgbClr val="FF0000"/>
                </a:solidFill>
              </a:rPr>
              <a:t>Webinar Review and Discussion</a:t>
            </a:r>
            <a:endParaRPr sz="5100">
              <a:solidFill>
                <a:srgbClr val="FF0000"/>
              </a:solidFill>
            </a:endParaRPr>
          </a:p>
        </p:txBody>
      </p:sp>
      <p:sp>
        <p:nvSpPr>
          <p:cNvPr id="424" name="Google Shape;424;p65"/>
          <p:cNvSpPr txBox="1"/>
          <p:nvPr>
            <p:ph idx="1" type="body"/>
          </p:nvPr>
        </p:nvSpPr>
        <p:spPr>
          <a:xfrm>
            <a:off x="609600" y="2140125"/>
            <a:ext cx="10972800" cy="44277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
            </a:pPr>
            <a:r>
              <a:rPr b="0" lang="en-US" sz="2400">
                <a:solidFill>
                  <a:schemeClr val="dk1"/>
                </a:solidFill>
              </a:rPr>
              <a:t>Using the handout “Supporting Culturally and Linguistically Sustaining Pedagogies” in the Overview documents for Learning Focus 4, select 2-3 webinar clips to watch (about 15 min).</a:t>
            </a:r>
            <a:endParaRPr b="0" sz="2400">
              <a:solidFill>
                <a:schemeClr val="dk1"/>
              </a:solidFill>
            </a:endParaRPr>
          </a:p>
          <a:p>
            <a:pPr indent="-381000" lvl="0" marL="457200" rtl="0" algn="l">
              <a:lnSpc>
                <a:spcPct val="115000"/>
              </a:lnSpc>
              <a:spcBef>
                <a:spcPts val="0"/>
              </a:spcBef>
              <a:spcAft>
                <a:spcPts val="0"/>
              </a:spcAft>
              <a:buClr>
                <a:schemeClr val="dk1"/>
              </a:buClr>
              <a:buSzPts val="2400"/>
              <a:buChar char="•"/>
            </a:pPr>
            <a:r>
              <a:rPr b="0" lang="en-US" sz="2400">
                <a:solidFill>
                  <a:schemeClr val="dk1"/>
                </a:solidFill>
              </a:rPr>
              <a:t>Be prepared to discuss with a small group what your take aways are for how these excerpts support Culturally and / or Linguistically Sustaining Pedagogies. </a:t>
            </a:r>
            <a:endParaRPr b="0" sz="2400">
              <a:solidFill>
                <a:schemeClr val="dk1"/>
              </a:solidFill>
            </a:endParaRPr>
          </a:p>
          <a:p>
            <a:pPr indent="0" lvl="0" marL="0" rtl="0" algn="l">
              <a:spcBef>
                <a:spcPts val="0"/>
              </a:spcBef>
              <a:spcAft>
                <a:spcPts val="0"/>
              </a:spcAft>
              <a:buNone/>
            </a:pPr>
            <a:r>
              <a:t/>
            </a:r>
            <a:endParaRPr b="0" sz="2400">
              <a:solidFill>
                <a:schemeClr val="dk1"/>
              </a:solidFill>
            </a:endParaRPr>
          </a:p>
        </p:txBody>
      </p:sp>
      <p:pic>
        <p:nvPicPr>
          <p:cNvPr id="425" name="Google Shape;425;p65"/>
          <p:cNvPicPr preferRelativeResize="0"/>
          <p:nvPr/>
        </p:nvPicPr>
        <p:blipFill>
          <a:blip r:embed="rId3">
            <a:alphaModFix/>
          </a:blip>
          <a:stretch>
            <a:fillRect/>
          </a:stretch>
        </p:blipFill>
        <p:spPr>
          <a:xfrm>
            <a:off x="7929438" y="4587488"/>
            <a:ext cx="3228975" cy="1876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6"/>
          <p:cNvSpPr txBox="1"/>
          <p:nvPr>
            <p:ph type="title"/>
          </p:nvPr>
        </p:nvSpPr>
        <p:spPr>
          <a:xfrm>
            <a:off x="609600" y="778512"/>
            <a:ext cx="109728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3700">
                <a:solidFill>
                  <a:srgbClr val="FF0000"/>
                </a:solidFill>
              </a:rPr>
              <a:t>Debrief Using Structured Discussion (HIST) </a:t>
            </a:r>
            <a:endParaRPr sz="4100">
              <a:solidFill>
                <a:srgbClr val="FF0000"/>
              </a:solidFill>
            </a:endParaRPr>
          </a:p>
        </p:txBody>
      </p:sp>
      <p:sp>
        <p:nvSpPr>
          <p:cNvPr id="432" name="Google Shape;432;p66"/>
          <p:cNvSpPr txBox="1"/>
          <p:nvPr>
            <p:ph idx="1" type="body"/>
          </p:nvPr>
        </p:nvSpPr>
        <p:spPr>
          <a:xfrm>
            <a:off x="609600" y="2014175"/>
            <a:ext cx="10972800" cy="4553700"/>
          </a:xfrm>
          <a:prstGeom prst="rect">
            <a:avLst/>
          </a:prstGeom>
        </p:spPr>
        <p:txBody>
          <a:bodyPr anchorCtr="0" anchor="t" bIns="91425" lIns="91425" spcFirstLastPara="1" rIns="91425" wrap="square" tIns="91425">
            <a:noAutofit/>
          </a:bodyPr>
          <a:lstStyle/>
          <a:p>
            <a:pPr indent="-361950" lvl="0" marL="457200" rtl="0" algn="l">
              <a:lnSpc>
                <a:spcPct val="106000"/>
              </a:lnSpc>
              <a:spcBef>
                <a:spcPts val="60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Step One</a:t>
            </a:r>
            <a:r>
              <a:rPr b="0" lang="en-US" sz="2100">
                <a:solidFill>
                  <a:schemeClr val="dk1"/>
                </a:solidFill>
                <a:latin typeface="Times New Roman"/>
                <a:ea typeface="Times New Roman"/>
                <a:cs typeface="Times New Roman"/>
                <a:sym typeface="Times New Roman"/>
              </a:rPr>
              <a:t>: Participants get into groups of 4 and number off: 1, 2, 3, and 4. Participants 1 and 2 will discuss the topic for four minutes while participants 3 and 4 take notes in a T-chart. The T-chart will be a record of the main points and examples discussed by participants 1 and 2.</a:t>
            </a:r>
            <a:endParaRPr b="0" sz="2100">
              <a:solidFill>
                <a:schemeClr val="dk1"/>
              </a:solidFill>
              <a:latin typeface="Times New Roman"/>
              <a:ea typeface="Times New Roman"/>
              <a:cs typeface="Times New Roman"/>
              <a:sym typeface="Times New Roman"/>
            </a:endParaRPr>
          </a:p>
          <a:p>
            <a:pPr indent="-361950" lvl="0" marL="457200" rtl="0" algn="l">
              <a:lnSpc>
                <a:spcPct val="106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Step Two</a:t>
            </a:r>
            <a:r>
              <a:rPr b="0" lang="en-US" sz="2100">
                <a:solidFill>
                  <a:schemeClr val="dk1"/>
                </a:solidFill>
                <a:latin typeface="Times New Roman"/>
                <a:ea typeface="Times New Roman"/>
                <a:cs typeface="Times New Roman"/>
                <a:sym typeface="Times New Roman"/>
              </a:rPr>
              <a:t>: Participant 3 now summarizes the discussion and then asks for elaboration or clarification on one underdeveloped but important point AND joins the conversation while participant 4 continues to take notes in a chart that has three columns (on the flip side of the page, for example). </a:t>
            </a:r>
            <a:endParaRPr b="0" sz="2100">
              <a:solidFill>
                <a:schemeClr val="dk1"/>
              </a:solidFill>
              <a:latin typeface="Times New Roman"/>
              <a:ea typeface="Times New Roman"/>
              <a:cs typeface="Times New Roman"/>
              <a:sym typeface="Times New Roman"/>
            </a:endParaRPr>
          </a:p>
          <a:p>
            <a:pPr indent="-361950" lvl="0" marL="457200" rtl="0" algn="l">
              <a:lnSpc>
                <a:spcPct val="106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Step Three</a:t>
            </a:r>
            <a:r>
              <a:rPr b="0" lang="en-US" sz="2100">
                <a:solidFill>
                  <a:schemeClr val="dk1"/>
                </a:solidFill>
                <a:latin typeface="Times New Roman"/>
                <a:ea typeface="Times New Roman"/>
                <a:cs typeface="Times New Roman"/>
                <a:sym typeface="Times New Roman"/>
              </a:rPr>
              <a:t>: Participant 4 now gives credit to individuals for significant ideas and synthesizes the work of the group into a short statement.</a:t>
            </a:r>
            <a:endParaRPr b="0" sz="2100">
              <a:solidFill>
                <a:schemeClr val="dk1"/>
              </a:solidFill>
              <a:latin typeface="Times New Roman"/>
              <a:ea typeface="Times New Roman"/>
              <a:cs typeface="Times New Roman"/>
              <a:sym typeface="Times New Roman"/>
            </a:endParaRPr>
          </a:p>
          <a:p>
            <a:pPr indent="-342900" lvl="0" marL="457200" rtl="0" algn="l">
              <a:lnSpc>
                <a:spcPct val="106000"/>
              </a:lnSpc>
              <a:spcBef>
                <a:spcPts val="0"/>
              </a:spcBef>
              <a:spcAft>
                <a:spcPts val="0"/>
              </a:spcAft>
              <a:buClr>
                <a:schemeClr val="dk1"/>
              </a:buClr>
              <a:buSzPts val="1800"/>
              <a:buFont typeface="Times New Roman"/>
              <a:buChar char="•"/>
            </a:pPr>
            <a:r>
              <a:rPr lang="en-US" sz="2100">
                <a:solidFill>
                  <a:schemeClr val="dk1"/>
                </a:solidFill>
                <a:latin typeface="Times New Roman"/>
                <a:ea typeface="Times New Roman"/>
                <a:cs typeface="Times New Roman"/>
                <a:sym typeface="Times New Roman"/>
              </a:rPr>
              <a:t>Step Four</a:t>
            </a:r>
            <a:r>
              <a:rPr b="0" lang="en-US" sz="2100">
                <a:solidFill>
                  <a:schemeClr val="dk1"/>
                </a:solidFill>
                <a:latin typeface="Times New Roman"/>
                <a:ea typeface="Times New Roman"/>
                <a:cs typeface="Times New Roman"/>
                <a:sym typeface="Times New Roman"/>
              </a:rPr>
              <a:t>: Discuss as a large group how the activity and conversation can help you to sustain your students cultural and/or linguistic resources</a:t>
            </a:r>
            <a:r>
              <a:rPr b="0" lang="en-US" sz="1800">
                <a:solidFill>
                  <a:schemeClr val="dk1"/>
                </a:solidFill>
                <a:latin typeface="Times New Roman"/>
                <a:ea typeface="Times New Roman"/>
                <a:cs typeface="Times New Roman"/>
                <a:sym typeface="Times New Roman"/>
              </a:rPr>
              <a:t>. </a:t>
            </a:r>
            <a:endParaRPr b="0"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7"/>
          <p:cNvSpPr txBox="1"/>
          <p:nvPr/>
        </p:nvSpPr>
        <p:spPr>
          <a:xfrm>
            <a:off x="324600" y="2707675"/>
            <a:ext cx="11542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Lato"/>
                <a:ea typeface="Lato"/>
                <a:cs typeface="Lato"/>
                <a:sym typeface="Lato"/>
              </a:rPr>
              <a:t>LF 4.9 Review Your Personal Learning Goals</a:t>
            </a:r>
            <a:endParaRPr b="1" sz="4500">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8"/>
          <p:cNvSpPr txBox="1"/>
          <p:nvPr>
            <p:ph type="title"/>
          </p:nvPr>
        </p:nvSpPr>
        <p:spPr>
          <a:xfrm>
            <a:off x="679575" y="848462"/>
            <a:ext cx="109728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4000">
                <a:solidFill>
                  <a:srgbClr val="FF0000"/>
                </a:solidFill>
              </a:rPr>
              <a:t>Reflecting on Personal Learning Goals</a:t>
            </a:r>
            <a:endParaRPr sz="4400">
              <a:solidFill>
                <a:srgbClr val="FF0000"/>
              </a:solidFill>
            </a:endParaRPr>
          </a:p>
        </p:txBody>
      </p:sp>
      <p:sp>
        <p:nvSpPr>
          <p:cNvPr id="445" name="Google Shape;445;p68"/>
          <p:cNvSpPr txBox="1"/>
          <p:nvPr>
            <p:ph idx="1" type="body"/>
          </p:nvPr>
        </p:nvSpPr>
        <p:spPr>
          <a:xfrm>
            <a:off x="609600" y="2084150"/>
            <a:ext cx="10972800" cy="3624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AutoNum type="arabicPeriod"/>
            </a:pPr>
            <a:r>
              <a:rPr b="0" lang="en-US" sz="2000">
                <a:solidFill>
                  <a:schemeClr val="dk1"/>
                </a:solidFill>
              </a:rPr>
              <a:t>Find the learning goals that you set for yourself in Learning Focus 1</a:t>
            </a:r>
            <a:endParaRPr b="0"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0" lang="en-US" sz="2000">
                <a:solidFill>
                  <a:schemeClr val="dk1"/>
                </a:solidFill>
              </a:rPr>
              <a:t>Reflect on your progress toward those goals.</a:t>
            </a:r>
            <a:endParaRPr b="0"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0" lang="en-US" sz="2000">
                <a:solidFill>
                  <a:schemeClr val="dk1"/>
                </a:solidFill>
              </a:rPr>
              <a:t>Brainstorm 1-2 questions you still have</a:t>
            </a:r>
            <a:endParaRPr b="0"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0" lang="en-US" sz="2000">
                <a:solidFill>
                  <a:schemeClr val="dk1"/>
                </a:solidFill>
              </a:rPr>
              <a:t>Now go to the online community and try to find resources to answer your questions.</a:t>
            </a:r>
            <a:endParaRPr b="0"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0" lang="en-US" sz="2000">
                <a:solidFill>
                  <a:schemeClr val="dk1"/>
                </a:solidFill>
              </a:rPr>
              <a:t>Resources include:</a:t>
            </a:r>
            <a:endParaRPr b="0" sz="2000">
              <a:solidFill>
                <a:schemeClr val="dk1"/>
              </a:solidFill>
            </a:endParaRPr>
          </a:p>
          <a:p>
            <a:pPr indent="-330200" lvl="1" marL="914400" rtl="0" algn="l">
              <a:lnSpc>
                <a:spcPct val="115000"/>
              </a:lnSpc>
              <a:spcBef>
                <a:spcPts val="0"/>
              </a:spcBef>
              <a:spcAft>
                <a:spcPts val="0"/>
              </a:spcAft>
              <a:buClr>
                <a:schemeClr val="dk1"/>
              </a:buClr>
              <a:buSzPts val="1600"/>
              <a:buAutoNum type="alphaLcPeriod"/>
            </a:pPr>
            <a:r>
              <a:rPr b="0" lang="en-US" sz="1600">
                <a:solidFill>
                  <a:schemeClr val="dk1"/>
                </a:solidFill>
              </a:rPr>
              <a:t>About ERWC&gt;Research, Evaluation, and Scholarship OR Teaching Resources</a:t>
            </a:r>
            <a:endParaRPr b="0" sz="1600">
              <a:solidFill>
                <a:schemeClr val="dk1"/>
              </a:solidFill>
            </a:endParaRPr>
          </a:p>
          <a:p>
            <a:pPr indent="-330200" lvl="1" marL="914400" rtl="0" algn="l">
              <a:lnSpc>
                <a:spcPct val="115000"/>
              </a:lnSpc>
              <a:spcBef>
                <a:spcPts val="0"/>
              </a:spcBef>
              <a:spcAft>
                <a:spcPts val="0"/>
              </a:spcAft>
              <a:buClr>
                <a:schemeClr val="dk1"/>
              </a:buClr>
              <a:buSzPts val="1600"/>
              <a:buAutoNum type="alphaLcPeriod"/>
            </a:pPr>
            <a:r>
              <a:rPr b="0" lang="en-US" sz="1600">
                <a:solidFill>
                  <a:schemeClr val="dk1"/>
                </a:solidFill>
              </a:rPr>
              <a:t>Events&gt; Webinars OR Blog</a:t>
            </a:r>
            <a:endParaRPr b="0" sz="16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0" lang="en-US" sz="2000">
                <a:solidFill>
                  <a:schemeClr val="dk1"/>
                </a:solidFill>
              </a:rPr>
              <a:t>You might use the “Reflecting on Your Learning Goals Graphic Organizer” in LF 4.9 to document your reflections and notes about your next level ERWC Professional Learning</a:t>
            </a:r>
            <a:endParaRPr b="0" sz="20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p69"/>
          <p:cNvSpPr txBox="1"/>
          <p:nvPr>
            <p:ph type="title"/>
          </p:nvPr>
        </p:nvSpPr>
        <p:spPr>
          <a:xfrm>
            <a:off x="492500" y="150550"/>
            <a:ext cx="10972800" cy="91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000"/>
              <a:t>Lunch Time!</a:t>
            </a:r>
            <a:endParaRPr sz="4000"/>
          </a:p>
        </p:txBody>
      </p:sp>
      <p:pic>
        <p:nvPicPr>
          <p:cNvPr id="452" name="Google Shape;452;p69"/>
          <p:cNvPicPr preferRelativeResize="0"/>
          <p:nvPr/>
        </p:nvPicPr>
        <p:blipFill>
          <a:blip r:embed="rId3">
            <a:alphaModFix/>
          </a:blip>
          <a:stretch>
            <a:fillRect/>
          </a:stretch>
        </p:blipFill>
        <p:spPr>
          <a:xfrm>
            <a:off x="431750" y="1570475"/>
            <a:ext cx="5158902" cy="3438415"/>
          </a:xfrm>
          <a:prstGeom prst="rect">
            <a:avLst/>
          </a:prstGeom>
          <a:noFill/>
          <a:ln>
            <a:noFill/>
          </a:ln>
        </p:spPr>
      </p:pic>
      <p:sp>
        <p:nvSpPr>
          <p:cNvPr id="453" name="Google Shape;453;p69"/>
          <p:cNvSpPr txBox="1"/>
          <p:nvPr/>
        </p:nvSpPr>
        <p:spPr>
          <a:xfrm>
            <a:off x="6096000" y="1468325"/>
            <a:ext cx="58428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Check out the resources for </a:t>
            </a:r>
            <a:r>
              <a:rPr b="1" lang="en-US" sz="2400"/>
              <a:t>Next Level Professional Learning</a:t>
            </a:r>
            <a:r>
              <a:rPr lang="en-US" sz="2400"/>
              <a:t>,</a:t>
            </a:r>
            <a:r>
              <a:rPr b="1" lang="en-US" sz="2400"/>
              <a:t> </a:t>
            </a:r>
            <a:r>
              <a:rPr lang="en-US" sz="2400"/>
              <a:t>including recordings from the </a:t>
            </a:r>
            <a:r>
              <a:rPr b="1" lang="en-US" sz="2400"/>
              <a:t>webinar series</a:t>
            </a:r>
            <a:r>
              <a:rPr lang="en-US" sz="2400"/>
              <a:t>, the </a:t>
            </a:r>
            <a:r>
              <a:rPr b="1" lang="en-US" sz="2400"/>
              <a:t>ERWC blog</a:t>
            </a:r>
            <a:r>
              <a:rPr lang="en-US" sz="2400"/>
              <a:t> and </a:t>
            </a:r>
            <a:r>
              <a:rPr b="1" lang="en-US" sz="2400"/>
              <a:t>podcasts</a:t>
            </a:r>
            <a:r>
              <a:rPr lang="en-US" sz="2400"/>
              <a:t>, the </a:t>
            </a:r>
            <a:r>
              <a:rPr b="1" lang="en-US" sz="2400"/>
              <a:t>ERWC Literacy Conference</a:t>
            </a:r>
            <a:r>
              <a:rPr lang="en-US" sz="2400"/>
              <a:t> in June (locations</a:t>
            </a:r>
            <a:r>
              <a:rPr lang="en-US" sz="2400"/>
              <a:t> </a:t>
            </a:r>
            <a:r>
              <a:rPr lang="en-US" sz="2400"/>
              <a:t>in both Southern and Northern CA), and be sure to follow ERWC on </a:t>
            </a:r>
            <a:r>
              <a:rPr b="1" lang="en-US" sz="2400"/>
              <a:t>X, Instagram, Facebook, and LinkedIn</a:t>
            </a:r>
            <a:r>
              <a:rPr lang="en-US" sz="2400"/>
              <a: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You can find links to all of these resources at </a:t>
            </a:r>
            <a:r>
              <a:rPr b="1" lang="en-US" sz="2400" u="sng">
                <a:solidFill>
                  <a:schemeClr val="hlink"/>
                </a:solidFill>
                <a:hlinkClick r:id="rId4"/>
              </a:rPr>
              <a:t>https://linktr.ee/CSUERWC</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t/>
            </a:r>
            <a:endParaRPr b="1" sz="2400"/>
          </a:p>
        </p:txBody>
      </p:sp>
      <p:sp>
        <p:nvSpPr>
          <p:cNvPr id="454" name="Google Shape;454;p69"/>
          <p:cNvSpPr txBox="1"/>
          <p:nvPr>
            <p:ph idx="12" type="sldNum"/>
          </p:nvPr>
        </p:nvSpPr>
        <p:spPr>
          <a:xfrm>
            <a:off x="8737600" y="6248400"/>
            <a:ext cx="25401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0"/>
          <p:cNvSpPr txBox="1"/>
          <p:nvPr/>
        </p:nvSpPr>
        <p:spPr>
          <a:xfrm>
            <a:off x="293525" y="2718225"/>
            <a:ext cx="116457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chemeClr val="lt1"/>
                </a:solidFill>
                <a:latin typeface="Lato"/>
                <a:ea typeface="Lato"/>
                <a:cs typeface="Lato"/>
                <a:sym typeface="Lato"/>
              </a:rPr>
              <a:t>Breakouts According to Region</a:t>
            </a:r>
            <a:br>
              <a:rPr b="1" lang="en-US" sz="4500">
                <a:solidFill>
                  <a:schemeClr val="lt1"/>
                </a:solidFill>
                <a:latin typeface="Lato"/>
                <a:ea typeface="Lato"/>
                <a:cs typeface="Lato"/>
                <a:sym typeface="Lato"/>
              </a:rPr>
            </a:br>
            <a:r>
              <a:rPr b="1" lang="en-US" sz="4500">
                <a:solidFill>
                  <a:schemeClr val="lt1"/>
                </a:solidFill>
                <a:latin typeface="Lato"/>
                <a:ea typeface="Lato"/>
                <a:cs typeface="Lato"/>
                <a:sym typeface="Lato"/>
              </a:rPr>
              <a:t>for Planning</a:t>
            </a:r>
            <a:endParaRPr b="1" sz="4500">
              <a:solidFill>
                <a:schemeClr val="l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1"/>
          <p:cNvSpPr txBox="1"/>
          <p:nvPr/>
        </p:nvSpPr>
        <p:spPr>
          <a:xfrm>
            <a:off x="664075" y="2413050"/>
            <a:ext cx="112461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chemeClr val="lt1"/>
                </a:solidFill>
                <a:latin typeface="Lato"/>
                <a:ea typeface="Lato"/>
                <a:cs typeface="Lato"/>
                <a:sym typeface="Lato"/>
              </a:rPr>
              <a:t>Acquiring Feedback on</a:t>
            </a:r>
            <a:br>
              <a:rPr b="1" lang="en-US" sz="4500">
                <a:solidFill>
                  <a:schemeClr val="lt1"/>
                </a:solidFill>
                <a:latin typeface="Lato"/>
                <a:ea typeface="Lato"/>
                <a:cs typeface="Lato"/>
                <a:sym typeface="Lato"/>
              </a:rPr>
            </a:br>
            <a:r>
              <a:rPr b="1" lang="en-US" sz="4500">
                <a:solidFill>
                  <a:schemeClr val="lt1"/>
                </a:solidFill>
                <a:latin typeface="Lato"/>
                <a:ea typeface="Lato"/>
                <a:cs typeface="Lato"/>
                <a:sym typeface="Lato"/>
              </a:rPr>
              <a:t>Professional Learning Draft Guidelines</a:t>
            </a:r>
            <a:endParaRPr b="1" sz="4500">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2"/>
          <p:cNvSpPr txBox="1"/>
          <p:nvPr/>
        </p:nvSpPr>
        <p:spPr>
          <a:xfrm>
            <a:off x="2821050" y="2843875"/>
            <a:ext cx="6549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Lato"/>
                <a:ea typeface="Lato"/>
                <a:cs typeface="Lato"/>
                <a:sym typeface="Lato"/>
              </a:rPr>
              <a:t>ERWC 2 Day Intensives</a:t>
            </a:r>
            <a:endParaRPr b="1" sz="45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idx="1" type="body"/>
          </p:nvPr>
        </p:nvSpPr>
        <p:spPr>
          <a:xfrm>
            <a:off x="871800" y="914599"/>
            <a:ext cx="10448400" cy="8499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Clr>
                <a:srgbClr val="1A9988"/>
              </a:buClr>
              <a:buSzPts val="4400"/>
              <a:buFont typeface="Calibri"/>
              <a:buNone/>
            </a:pPr>
            <a:r>
              <a:rPr lang="en-US"/>
              <a:t>Agenda</a:t>
            </a:r>
            <a:endParaRPr>
              <a:solidFill>
                <a:srgbClr val="CC0B2A"/>
              </a:solidFill>
            </a:endParaRPr>
          </a:p>
        </p:txBody>
      </p:sp>
      <p:sp>
        <p:nvSpPr>
          <p:cNvPr id="214" name="Google Shape;214;p37"/>
          <p:cNvSpPr txBox="1"/>
          <p:nvPr>
            <p:ph idx="2" type="body"/>
          </p:nvPr>
        </p:nvSpPr>
        <p:spPr>
          <a:xfrm>
            <a:off x="871800" y="1528250"/>
            <a:ext cx="5350800" cy="5053500"/>
          </a:xfrm>
          <a:prstGeom prst="rect">
            <a:avLst/>
          </a:prstGeom>
        </p:spPr>
        <p:txBody>
          <a:bodyPr anchorCtr="0" anchor="t" bIns="0" lIns="0" spcFirstLastPara="1" rIns="0" wrap="square" tIns="0">
            <a:noAutofit/>
          </a:bodyPr>
          <a:lstStyle/>
          <a:p>
            <a:pPr indent="-381000" lvl="0" marL="457200" rtl="0" algn="l">
              <a:lnSpc>
                <a:spcPct val="120000"/>
              </a:lnSpc>
              <a:spcBef>
                <a:spcPts val="1100"/>
              </a:spcBef>
              <a:spcAft>
                <a:spcPts val="0"/>
              </a:spcAft>
              <a:buClr>
                <a:schemeClr val="dk1"/>
              </a:buClr>
              <a:buSzPts val="2400"/>
              <a:buChar char="●"/>
            </a:pPr>
            <a:r>
              <a:rPr b="0" lang="en-US" sz="2400">
                <a:solidFill>
                  <a:schemeClr val="dk1"/>
                </a:solidFill>
              </a:rPr>
              <a:t>Welcome and Announcements</a:t>
            </a:r>
            <a:endParaRPr b="0" sz="2400">
              <a:solidFill>
                <a:schemeClr val="dk1"/>
              </a:solidFill>
            </a:endParaRPr>
          </a:p>
          <a:p>
            <a:pPr indent="-381000" lvl="0" marL="457200" rtl="0" algn="l">
              <a:lnSpc>
                <a:spcPct val="120000"/>
              </a:lnSpc>
              <a:spcBef>
                <a:spcPts val="1000"/>
              </a:spcBef>
              <a:spcAft>
                <a:spcPts val="0"/>
              </a:spcAft>
              <a:buClr>
                <a:schemeClr val="dk1"/>
              </a:buClr>
              <a:buSzPts val="2400"/>
              <a:buChar char="●"/>
            </a:pPr>
            <a:r>
              <a:rPr b="0" lang="en-US" sz="2400">
                <a:solidFill>
                  <a:schemeClr val="dk1"/>
                </a:solidFill>
              </a:rPr>
              <a:t>Review Changes to the PL</a:t>
            </a:r>
            <a:endParaRPr b="0" sz="2400">
              <a:solidFill>
                <a:schemeClr val="dk1"/>
              </a:solidFill>
            </a:endParaRPr>
          </a:p>
          <a:p>
            <a:pPr indent="-381000" lvl="0" marL="457200" rtl="0" algn="l">
              <a:lnSpc>
                <a:spcPct val="120000"/>
              </a:lnSpc>
              <a:spcBef>
                <a:spcPts val="1000"/>
              </a:spcBef>
              <a:spcAft>
                <a:spcPts val="0"/>
              </a:spcAft>
              <a:buClr>
                <a:schemeClr val="dk1"/>
              </a:buClr>
              <a:buSzPts val="2400"/>
              <a:buChar char="●"/>
            </a:pPr>
            <a:r>
              <a:rPr b="0" lang="en-US" sz="2400">
                <a:solidFill>
                  <a:schemeClr val="dk1"/>
                </a:solidFill>
              </a:rPr>
              <a:t>Furthering an Understanding of Multilingualism</a:t>
            </a:r>
            <a:endParaRPr b="0" sz="2400">
              <a:solidFill>
                <a:schemeClr val="dk1"/>
              </a:solidFill>
            </a:endParaRPr>
          </a:p>
          <a:p>
            <a:pPr indent="-381000" lvl="0" marL="457200" rtl="0" algn="l">
              <a:lnSpc>
                <a:spcPct val="120000"/>
              </a:lnSpc>
              <a:spcBef>
                <a:spcPts val="1000"/>
              </a:spcBef>
              <a:spcAft>
                <a:spcPts val="0"/>
              </a:spcAft>
              <a:buClr>
                <a:schemeClr val="dk1"/>
              </a:buClr>
              <a:buSzPts val="2400"/>
              <a:buChar char="●"/>
            </a:pPr>
            <a:r>
              <a:rPr b="0" lang="en-US" sz="2400">
                <a:solidFill>
                  <a:schemeClr val="dk1"/>
                </a:solidFill>
              </a:rPr>
              <a:t>ELD Updates</a:t>
            </a:r>
            <a:endParaRPr b="0" sz="2400">
              <a:solidFill>
                <a:schemeClr val="dk1"/>
              </a:solidFill>
            </a:endParaRPr>
          </a:p>
          <a:p>
            <a:pPr indent="-381000" lvl="0" marL="457200" rtl="0" algn="l">
              <a:lnSpc>
                <a:spcPct val="120000"/>
              </a:lnSpc>
              <a:spcBef>
                <a:spcPts val="1000"/>
              </a:spcBef>
              <a:spcAft>
                <a:spcPts val="0"/>
              </a:spcAft>
              <a:buClr>
                <a:schemeClr val="dk1"/>
              </a:buClr>
              <a:buSzPts val="2400"/>
              <a:buChar char="●"/>
            </a:pPr>
            <a:r>
              <a:rPr b="0" lang="en-US" sz="2400">
                <a:solidFill>
                  <a:schemeClr val="dk1"/>
                </a:solidFill>
              </a:rPr>
              <a:t>Culturally and Linguistically Sustaining Pedagogies – New Activities</a:t>
            </a:r>
            <a:endParaRPr b="0" sz="2400">
              <a:solidFill>
                <a:schemeClr val="dk1"/>
              </a:solidFill>
            </a:endParaRPr>
          </a:p>
          <a:p>
            <a:pPr indent="-381000" lvl="0" marL="457200" rtl="0" algn="l">
              <a:lnSpc>
                <a:spcPct val="120000"/>
              </a:lnSpc>
              <a:spcBef>
                <a:spcPts val="1000"/>
              </a:spcBef>
              <a:spcAft>
                <a:spcPts val="0"/>
              </a:spcAft>
              <a:buClr>
                <a:schemeClr val="dk1"/>
              </a:buClr>
              <a:buSzPts val="2400"/>
              <a:buChar char="●"/>
            </a:pPr>
            <a:r>
              <a:rPr b="0" lang="en-US" sz="2400">
                <a:solidFill>
                  <a:schemeClr val="dk1"/>
                </a:solidFill>
              </a:rPr>
              <a:t>Final Reflection – New Activity</a:t>
            </a:r>
            <a:endParaRPr b="0" sz="2400">
              <a:solidFill>
                <a:schemeClr val="dk1"/>
              </a:solidFill>
            </a:endParaRPr>
          </a:p>
          <a:p>
            <a:pPr indent="0" lvl="0" marL="0" rtl="0" algn="l">
              <a:lnSpc>
                <a:spcPct val="120000"/>
              </a:lnSpc>
              <a:spcBef>
                <a:spcPts val="1100"/>
              </a:spcBef>
              <a:spcAft>
                <a:spcPts val="1000"/>
              </a:spcAft>
              <a:buNone/>
            </a:pPr>
            <a:r>
              <a:t/>
            </a:r>
            <a:endParaRPr/>
          </a:p>
        </p:txBody>
      </p:sp>
      <p:sp>
        <p:nvSpPr>
          <p:cNvPr id="215" name="Google Shape;215;p37"/>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
        <p:nvSpPr>
          <p:cNvPr id="216" name="Google Shape;216;p37"/>
          <p:cNvSpPr txBox="1"/>
          <p:nvPr/>
        </p:nvSpPr>
        <p:spPr>
          <a:xfrm>
            <a:off x="6355825" y="2439075"/>
            <a:ext cx="5710200" cy="4183200"/>
          </a:xfrm>
          <a:prstGeom prst="rect">
            <a:avLst/>
          </a:prstGeom>
          <a:noFill/>
          <a:ln>
            <a:noFill/>
          </a:ln>
        </p:spPr>
        <p:txBody>
          <a:bodyPr anchorCtr="0" anchor="t" bIns="91425" lIns="91425" spcFirstLastPara="1" rIns="91425" wrap="square" tIns="91425">
            <a:spAutoFit/>
          </a:bodyPr>
          <a:lstStyle/>
          <a:p>
            <a:pPr indent="-381000" lvl="0" marL="457200" rtl="0" algn="l">
              <a:lnSpc>
                <a:spcPct val="120000"/>
              </a:lnSpc>
              <a:spcBef>
                <a:spcPts val="0"/>
              </a:spcBef>
              <a:spcAft>
                <a:spcPts val="0"/>
              </a:spcAft>
              <a:buClr>
                <a:schemeClr val="dk1"/>
              </a:buClr>
              <a:buSzPts val="2400"/>
              <a:buChar char="●"/>
            </a:pPr>
            <a:r>
              <a:rPr lang="en-US" sz="2400">
                <a:solidFill>
                  <a:schemeClr val="dk1"/>
                </a:solidFill>
              </a:rPr>
              <a:t>Breakouts According to Regions</a:t>
            </a:r>
            <a:br>
              <a:rPr lang="en-US" sz="2400">
                <a:solidFill>
                  <a:schemeClr val="dk1"/>
                </a:solidFill>
              </a:rPr>
            </a:br>
            <a:r>
              <a:rPr lang="en-US" sz="2400">
                <a:solidFill>
                  <a:schemeClr val="dk1"/>
                </a:solidFill>
              </a:rPr>
              <a:t>for Planning</a:t>
            </a:r>
            <a:endParaRPr sz="2400">
              <a:solidFill>
                <a:schemeClr val="dk1"/>
              </a:solidFill>
            </a:endParaRPr>
          </a:p>
          <a:p>
            <a:pPr indent="-381000" lvl="0" marL="457200" rtl="0" algn="l">
              <a:lnSpc>
                <a:spcPct val="120000"/>
              </a:lnSpc>
              <a:spcBef>
                <a:spcPts val="1000"/>
              </a:spcBef>
              <a:spcAft>
                <a:spcPts val="0"/>
              </a:spcAft>
              <a:buClr>
                <a:schemeClr val="dk1"/>
              </a:buClr>
              <a:buSzPts val="2400"/>
              <a:buChar char="●"/>
            </a:pPr>
            <a:r>
              <a:rPr lang="en-US" sz="2400">
                <a:solidFill>
                  <a:schemeClr val="dk1"/>
                </a:solidFill>
              </a:rPr>
              <a:t>Feedback on Selections of PL</a:t>
            </a:r>
            <a:br>
              <a:rPr lang="en-US" sz="2400">
                <a:solidFill>
                  <a:schemeClr val="dk1"/>
                </a:solidFill>
              </a:rPr>
            </a:br>
            <a:r>
              <a:rPr lang="en-US" sz="2400">
                <a:solidFill>
                  <a:schemeClr val="dk1"/>
                </a:solidFill>
              </a:rPr>
              <a:t>Draft Guidelines</a:t>
            </a:r>
            <a:endParaRPr sz="2400">
              <a:solidFill>
                <a:schemeClr val="dk1"/>
              </a:solidFill>
            </a:endParaRPr>
          </a:p>
          <a:p>
            <a:pPr indent="-381000" lvl="0" marL="457200" rtl="0" algn="l">
              <a:lnSpc>
                <a:spcPct val="120000"/>
              </a:lnSpc>
              <a:spcBef>
                <a:spcPts val="1000"/>
              </a:spcBef>
              <a:spcAft>
                <a:spcPts val="0"/>
              </a:spcAft>
              <a:buClr>
                <a:schemeClr val="dk1"/>
              </a:buClr>
              <a:buSzPts val="2400"/>
              <a:buChar char="●"/>
            </a:pPr>
            <a:r>
              <a:rPr lang="en-US" sz="2400">
                <a:solidFill>
                  <a:schemeClr val="dk1"/>
                </a:solidFill>
              </a:rPr>
              <a:t>Two-Day Intensives Information and Request for Feedback</a:t>
            </a:r>
            <a:endParaRPr sz="2400">
              <a:solidFill>
                <a:schemeClr val="dk1"/>
              </a:solidFill>
            </a:endParaRPr>
          </a:p>
          <a:p>
            <a:pPr indent="-381000" lvl="0" marL="457200" rtl="0" algn="l">
              <a:lnSpc>
                <a:spcPct val="120000"/>
              </a:lnSpc>
              <a:spcBef>
                <a:spcPts val="1000"/>
              </a:spcBef>
              <a:spcAft>
                <a:spcPts val="0"/>
              </a:spcAft>
              <a:buClr>
                <a:schemeClr val="dk1"/>
              </a:buClr>
              <a:buSzPts val="2400"/>
              <a:buChar char="●"/>
            </a:pPr>
            <a:r>
              <a:rPr lang="en-US" sz="2400">
                <a:solidFill>
                  <a:schemeClr val="dk1"/>
                </a:solidFill>
              </a:rPr>
              <a:t>Reflection and Feedback  </a:t>
            </a:r>
            <a:endParaRPr sz="2400">
              <a:solidFill>
                <a:schemeClr val="dk1"/>
              </a:solidFill>
            </a:endParaRPr>
          </a:p>
          <a:p>
            <a:pPr indent="0" lvl="0" marL="0" rtl="0" algn="l">
              <a:lnSpc>
                <a:spcPct val="120000"/>
              </a:lnSpc>
              <a:spcBef>
                <a:spcPts val="1100"/>
              </a:spcBef>
              <a:spcAft>
                <a:spcPts val="1000"/>
              </a:spcAft>
              <a:buNone/>
            </a:pPr>
            <a:r>
              <a:t/>
            </a:r>
            <a:endParaRPr sz="2400">
              <a:solidFill>
                <a:schemeClr val="dk1"/>
              </a:solidFill>
            </a:endParaRPr>
          </a:p>
        </p:txBody>
      </p:sp>
      <p:pic>
        <p:nvPicPr>
          <p:cNvPr id="217" name="Google Shape;217;p37"/>
          <p:cNvPicPr preferRelativeResize="0"/>
          <p:nvPr/>
        </p:nvPicPr>
        <p:blipFill>
          <a:blip r:embed="rId3">
            <a:alphaModFix/>
          </a:blip>
          <a:stretch>
            <a:fillRect/>
          </a:stretch>
        </p:blipFill>
        <p:spPr>
          <a:xfrm>
            <a:off x="6949673" y="390725"/>
            <a:ext cx="2987203" cy="19924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73"/>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t/>
            </a:r>
            <a:endParaRPr/>
          </a:p>
        </p:txBody>
      </p:sp>
      <p:sp>
        <p:nvSpPr>
          <p:cNvPr id="480" name="Google Shape;480;p7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4"/>
          <p:cNvSpPr txBox="1"/>
          <p:nvPr>
            <p:ph idx="1" type="body"/>
          </p:nvPr>
        </p:nvSpPr>
        <p:spPr>
          <a:xfrm>
            <a:off x="914400" y="2650400"/>
            <a:ext cx="5452200" cy="2075700"/>
          </a:xfrm>
          <a:prstGeom prst="rect">
            <a:avLst/>
          </a:prstGeom>
        </p:spPr>
        <p:txBody>
          <a:bodyPr anchorCtr="0" anchor="t" bIns="0" lIns="0" spcFirstLastPara="1" rIns="0" wrap="square" tIns="0">
            <a:noAutofit/>
          </a:bodyPr>
          <a:lstStyle/>
          <a:p>
            <a:pPr indent="0" lvl="0" marL="0" rtl="0" algn="ctr">
              <a:spcBef>
                <a:spcPts val="1100"/>
              </a:spcBef>
              <a:spcAft>
                <a:spcPts val="0"/>
              </a:spcAft>
              <a:buNone/>
            </a:pPr>
            <a:r>
              <a:rPr lang="en-US"/>
              <a:t>Final Reflections and Feedback </a:t>
            </a:r>
            <a:endParaRPr/>
          </a:p>
        </p:txBody>
      </p:sp>
      <p:sp>
        <p:nvSpPr>
          <p:cNvPr id="487" name="Google Shape;487;p74"/>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pic>
        <p:nvPicPr>
          <p:cNvPr id="488" name="Google Shape;488;p74"/>
          <p:cNvPicPr preferRelativeResize="0"/>
          <p:nvPr/>
        </p:nvPicPr>
        <p:blipFill>
          <a:blip r:embed="rId3">
            <a:alphaModFix/>
          </a:blip>
          <a:stretch>
            <a:fillRect/>
          </a:stretch>
        </p:blipFill>
        <p:spPr>
          <a:xfrm>
            <a:off x="6875775" y="1541775"/>
            <a:ext cx="5316224" cy="5316224"/>
          </a:xfrm>
          <a:prstGeom prst="rect">
            <a:avLst/>
          </a:prstGeom>
          <a:noFill/>
          <a:ln>
            <a:noFill/>
          </a:ln>
        </p:spPr>
      </p:pic>
      <p:pic>
        <p:nvPicPr>
          <p:cNvPr id="489" name="Google Shape;489;p74"/>
          <p:cNvPicPr preferRelativeResize="0"/>
          <p:nvPr/>
        </p:nvPicPr>
        <p:blipFill rotWithShape="1">
          <a:blip r:embed="rId4">
            <a:alphaModFix/>
          </a:blip>
          <a:srcRect b="0" l="-2812" r="-2538" t="0"/>
          <a:stretch/>
        </p:blipFill>
        <p:spPr>
          <a:xfrm>
            <a:off x="-1" y="4429350"/>
            <a:ext cx="2355900" cy="2491500"/>
          </a:xfrm>
          <a:prstGeom prst="rect">
            <a:avLst/>
          </a:prstGeom>
          <a:noFill/>
          <a:ln>
            <a:noFill/>
          </a:ln>
        </p:spPr>
      </p:pic>
      <p:sp>
        <p:nvSpPr>
          <p:cNvPr id="490" name="Google Shape;490;p74"/>
          <p:cNvSpPr txBox="1"/>
          <p:nvPr/>
        </p:nvSpPr>
        <p:spPr>
          <a:xfrm>
            <a:off x="0" y="1090575"/>
            <a:ext cx="7410900" cy="1043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6200">
                <a:solidFill>
                  <a:srgbClr val="CC0B2A"/>
                </a:solidFill>
              </a:rPr>
              <a:t>Congratulations!</a:t>
            </a:r>
            <a:endParaRPr b="1" sz="6200">
              <a:solidFill>
                <a:srgbClr val="CC0B2A"/>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5"/>
          <p:cNvSpPr txBox="1"/>
          <p:nvPr/>
        </p:nvSpPr>
        <p:spPr>
          <a:xfrm>
            <a:off x="1085850" y="3375687"/>
            <a:ext cx="7579200" cy="1657500"/>
          </a:xfrm>
          <a:prstGeom prst="rect">
            <a:avLst/>
          </a:prstGeom>
          <a:noFill/>
          <a:ln>
            <a:noFill/>
          </a:ln>
        </p:spPr>
        <p:txBody>
          <a:bodyPr anchorCtr="0" anchor="t" bIns="91425" lIns="91425" spcFirstLastPara="1" rIns="91425" wrap="square" tIns="91425">
            <a:noAutofit/>
          </a:bodyPr>
          <a:lstStyle/>
          <a:p>
            <a:pPr indent="457200" lvl="0" marL="914400" marR="0" rtl="0" algn="l">
              <a:lnSpc>
                <a:spcPct val="90000"/>
              </a:lnSpc>
              <a:spcBef>
                <a:spcPts val="140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75"/>
          <p:cNvSpPr txBox="1"/>
          <p:nvPr/>
        </p:nvSpPr>
        <p:spPr>
          <a:xfrm>
            <a:off x="188925" y="2099775"/>
            <a:ext cx="11403300" cy="4522500"/>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1000"/>
              </a:spcAft>
              <a:buNone/>
            </a:pPr>
            <a:r>
              <a:t/>
            </a:r>
            <a:endParaRPr b="0" i="0" sz="3300" cap="none" strike="noStrike">
              <a:solidFill>
                <a:srgbClr val="000000"/>
              </a:solidFill>
              <a:latin typeface="Arial"/>
              <a:ea typeface="Arial"/>
              <a:cs typeface="Arial"/>
              <a:sym typeface="Arial"/>
            </a:endParaRPr>
          </a:p>
        </p:txBody>
      </p:sp>
      <p:sp>
        <p:nvSpPr>
          <p:cNvPr id="497" name="Google Shape;497;p75"/>
          <p:cNvSpPr txBox="1"/>
          <p:nvPr>
            <p:ph idx="12" type="sldNum"/>
          </p:nvPr>
        </p:nvSpPr>
        <p:spPr>
          <a:xfrm>
            <a:off x="381000" y="6360973"/>
            <a:ext cx="275100" cy="2613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Clr>
                <a:schemeClr val="accent2"/>
              </a:buClr>
              <a:buSzPts val="1300"/>
              <a:buFont typeface="Arial"/>
              <a:buNone/>
            </a:pPr>
            <a:fld id="{00000000-1234-1234-1234-123412341234}" type="slidenum">
              <a:rPr lang="en-US"/>
              <a:t>‹#›</a:t>
            </a:fld>
            <a:endParaRPr/>
          </a:p>
        </p:txBody>
      </p:sp>
      <p:sp>
        <p:nvSpPr>
          <p:cNvPr id="498" name="Google Shape;498;p75"/>
          <p:cNvSpPr txBox="1"/>
          <p:nvPr/>
        </p:nvSpPr>
        <p:spPr>
          <a:xfrm>
            <a:off x="888100" y="1296850"/>
            <a:ext cx="10338600" cy="42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500">
                <a:solidFill>
                  <a:srgbClr val="CC0B2A"/>
                </a:solidFill>
              </a:rPr>
              <a:t>Regional Lead Meetings Reminder</a:t>
            </a:r>
            <a:endParaRPr sz="4500">
              <a:solidFill>
                <a:srgbClr val="CC0B2A"/>
              </a:solidFill>
            </a:endParaRPr>
          </a:p>
          <a:p>
            <a:pPr indent="0" lvl="0" marL="0" rtl="0" algn="l">
              <a:spcBef>
                <a:spcPts val="0"/>
              </a:spcBef>
              <a:spcAft>
                <a:spcPts val="0"/>
              </a:spcAft>
              <a:buNone/>
            </a:pPr>
            <a:r>
              <a:t/>
            </a:r>
            <a:endParaRPr b="1" sz="2000">
              <a:solidFill>
                <a:srgbClr val="CC0B2A"/>
              </a:solidFill>
            </a:endParaRPr>
          </a:p>
          <a:p>
            <a:pPr indent="0" lvl="0" marL="0" rtl="0" algn="l">
              <a:spcBef>
                <a:spcPts val="0"/>
              </a:spcBef>
              <a:spcAft>
                <a:spcPts val="0"/>
              </a:spcAft>
              <a:buNone/>
            </a:pPr>
            <a:r>
              <a:t/>
            </a:r>
            <a:endParaRPr b="1" sz="2000">
              <a:solidFill>
                <a:srgbClr val="CC0B2A"/>
              </a:solidFill>
            </a:endParaRPr>
          </a:p>
          <a:p>
            <a:pPr indent="0" lvl="0" marL="0" rtl="0" algn="l">
              <a:spcBef>
                <a:spcPts val="0"/>
              </a:spcBef>
              <a:spcAft>
                <a:spcPts val="0"/>
              </a:spcAft>
              <a:buNone/>
            </a:pPr>
            <a:r>
              <a:rPr b="1" lang="en-US" sz="2000" u="sng">
                <a:solidFill>
                  <a:srgbClr val="CC0B2A"/>
                </a:solidFill>
              </a:rPr>
              <a:t>Monthly</a:t>
            </a:r>
            <a:endParaRPr b="1" sz="2000" u="sng">
              <a:solidFill>
                <a:srgbClr val="CC0B2A"/>
              </a:solidFill>
            </a:endParaRPr>
          </a:p>
          <a:p>
            <a:pPr indent="0" lvl="0" marL="0" rtl="0" algn="l">
              <a:spcBef>
                <a:spcPts val="0"/>
              </a:spcBef>
              <a:spcAft>
                <a:spcPts val="0"/>
              </a:spcAft>
              <a:buNone/>
            </a:pPr>
            <a:r>
              <a:rPr lang="en-US" sz="2000">
                <a:solidFill>
                  <a:srgbClr val="CC0B2A"/>
                </a:solidFill>
              </a:rPr>
              <a:t>CISC 10:30 A.M. to 11 A.M. </a:t>
            </a:r>
            <a:endParaRPr sz="2000">
              <a:solidFill>
                <a:srgbClr val="CC0B2A"/>
              </a:solidFill>
            </a:endParaRPr>
          </a:p>
          <a:p>
            <a:pPr indent="0" lvl="0" marL="0" rtl="0" algn="l">
              <a:spcBef>
                <a:spcPts val="0"/>
              </a:spcBef>
              <a:spcAft>
                <a:spcPts val="0"/>
              </a:spcAft>
              <a:buNone/>
            </a:pPr>
            <a:r>
              <a:t/>
            </a:r>
            <a:endParaRPr sz="2000">
              <a:solidFill>
                <a:srgbClr val="CC0B2A"/>
              </a:solidFill>
            </a:endParaRPr>
          </a:p>
          <a:p>
            <a:pPr indent="0" lvl="0" marL="0" rtl="0" algn="l">
              <a:spcBef>
                <a:spcPts val="0"/>
              </a:spcBef>
              <a:spcAft>
                <a:spcPts val="0"/>
              </a:spcAft>
              <a:buNone/>
            </a:pPr>
            <a:r>
              <a:rPr b="1" lang="en-US" sz="2000" u="sng">
                <a:solidFill>
                  <a:srgbClr val="CC0B2A"/>
                </a:solidFill>
              </a:rPr>
              <a:t>Quarterly </a:t>
            </a:r>
            <a:endParaRPr b="1" sz="2000" u="sng">
              <a:solidFill>
                <a:srgbClr val="CC0B2A"/>
              </a:solidFill>
            </a:endParaRPr>
          </a:p>
          <a:p>
            <a:pPr indent="0" lvl="0" marL="0" rtl="0" algn="l">
              <a:spcBef>
                <a:spcPts val="0"/>
              </a:spcBef>
              <a:spcAft>
                <a:spcPts val="0"/>
              </a:spcAft>
              <a:buNone/>
            </a:pPr>
            <a:r>
              <a:rPr lang="en-US" sz="2000">
                <a:solidFill>
                  <a:srgbClr val="CC0B2A"/>
                </a:solidFill>
              </a:rPr>
              <a:t>Chris Eddings </a:t>
            </a:r>
            <a:r>
              <a:rPr lang="en-US" sz="2000" u="sng">
                <a:solidFill>
                  <a:schemeClr val="hlink"/>
                </a:solidFill>
                <a:hlinkClick r:id="rId3"/>
              </a:rPr>
              <a:t>ceddings@stancoe.org</a:t>
            </a:r>
            <a:endParaRPr sz="2000">
              <a:solidFill>
                <a:srgbClr val="CC0B2A"/>
              </a:solidFill>
            </a:endParaRPr>
          </a:p>
          <a:p>
            <a:pPr indent="0" lvl="0" marL="0" rtl="0" algn="l">
              <a:spcBef>
                <a:spcPts val="0"/>
              </a:spcBef>
              <a:spcAft>
                <a:spcPts val="0"/>
              </a:spcAft>
              <a:buNone/>
            </a:pPr>
            <a:r>
              <a:t/>
            </a:r>
            <a:endParaRPr sz="2000">
              <a:solidFill>
                <a:srgbClr val="CC0B2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idx="1" type="body"/>
          </p:nvPr>
        </p:nvSpPr>
        <p:spPr>
          <a:xfrm>
            <a:off x="961948" y="950454"/>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sz="3200">
                <a:solidFill>
                  <a:srgbClr val="FF0000"/>
                </a:solidFill>
              </a:rPr>
              <a:t>Statements for Professional Learning</a:t>
            </a:r>
            <a:endParaRPr>
              <a:solidFill>
                <a:srgbClr val="FF0000"/>
              </a:solidFill>
            </a:endParaRPr>
          </a:p>
        </p:txBody>
      </p:sp>
      <p:sp>
        <p:nvSpPr>
          <p:cNvPr id="224" name="Google Shape;224;p38"/>
          <p:cNvSpPr txBox="1"/>
          <p:nvPr>
            <p:ph idx="2" type="body"/>
          </p:nvPr>
        </p:nvSpPr>
        <p:spPr>
          <a:xfrm>
            <a:off x="1009350" y="1719950"/>
            <a:ext cx="10353600" cy="4588800"/>
          </a:xfrm>
          <a:prstGeom prst="rect">
            <a:avLst/>
          </a:prstGeom>
        </p:spPr>
        <p:txBody>
          <a:bodyPr anchorCtr="0" anchor="t" bIns="0" lIns="0" spcFirstLastPara="1" rIns="0" wrap="square" tIns="0">
            <a:noAutofit/>
          </a:bodyPr>
          <a:lstStyle/>
          <a:p>
            <a:pPr indent="0" lvl="0" marL="0" rtl="0" algn="l">
              <a:lnSpc>
                <a:spcPct val="115000"/>
              </a:lnSpc>
              <a:spcBef>
                <a:spcPts val="400"/>
              </a:spcBef>
              <a:spcAft>
                <a:spcPts val="0"/>
              </a:spcAft>
              <a:buClr>
                <a:schemeClr val="dk1"/>
              </a:buClr>
              <a:buSzPts val="1100"/>
              <a:buFont typeface="Arial"/>
              <a:buNone/>
            </a:pPr>
            <a:r>
              <a:rPr b="0" lang="en-US" sz="1800">
                <a:solidFill>
                  <a:schemeClr val="dk1"/>
                </a:solidFill>
              </a:rPr>
              <a:t>•</a:t>
            </a:r>
            <a:r>
              <a:rPr lang="en-US" sz="2000">
                <a:solidFill>
                  <a:schemeClr val="dk1"/>
                </a:solidFill>
              </a:rPr>
              <a:t>Diversity, Inclusion, Equity</a:t>
            </a:r>
            <a:r>
              <a:rPr b="0" lang="en-US" sz="2000">
                <a:solidFill>
                  <a:schemeClr val="dk1"/>
                </a:solidFill>
              </a:rPr>
              <a:t>: Our intention is to be open to the diversity that participants bring as far as ability, age, language, gender, race and ethnicity, sexual orientation, religion, or immigration status – and also draw on these resources for engagement in the content and practices in the PL.</a:t>
            </a:r>
            <a:endParaRPr b="0" sz="20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b="0" lang="en-US" sz="2200">
                <a:solidFill>
                  <a:schemeClr val="dk1"/>
                </a:solidFill>
              </a:rPr>
              <a:t>•</a:t>
            </a:r>
            <a:r>
              <a:rPr lang="en-US" sz="2000">
                <a:solidFill>
                  <a:schemeClr val="dk1"/>
                </a:solidFill>
              </a:rPr>
              <a:t>Accessibility</a:t>
            </a:r>
            <a:r>
              <a:rPr b="0" lang="en-US" sz="2000">
                <a:solidFill>
                  <a:schemeClr val="dk1"/>
                </a:solidFill>
              </a:rPr>
              <a:t>: We all learn differently, we may need different or additional support when learning, and, as facilitators, we are committed to a PL that best addresses levels of need and learning styles.</a:t>
            </a:r>
            <a:endParaRPr b="0" sz="20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b="0" lang="en-US" sz="2200">
                <a:solidFill>
                  <a:schemeClr val="dk1"/>
                </a:solidFill>
              </a:rPr>
              <a:t>•</a:t>
            </a:r>
            <a:r>
              <a:rPr lang="en-US" sz="2000">
                <a:solidFill>
                  <a:schemeClr val="dk1"/>
                </a:solidFill>
              </a:rPr>
              <a:t>Language</a:t>
            </a:r>
            <a:r>
              <a:rPr b="0" lang="en-US" sz="2000">
                <a:solidFill>
                  <a:schemeClr val="dk1"/>
                </a:solidFill>
              </a:rPr>
              <a:t>: We support a multilingual and multidialectical use of language as a resource for engagement, learning, and expression.  </a:t>
            </a:r>
            <a:endParaRPr b="0" sz="2000">
              <a:solidFill>
                <a:schemeClr val="dk1"/>
              </a:solidFill>
            </a:endParaRPr>
          </a:p>
          <a:p>
            <a:pPr indent="0" lvl="0" marL="114300" rtl="0" algn="l">
              <a:lnSpc>
                <a:spcPct val="115000"/>
              </a:lnSpc>
              <a:spcBef>
                <a:spcPts val="400"/>
              </a:spcBef>
              <a:spcAft>
                <a:spcPts val="0"/>
              </a:spcAft>
              <a:buClr>
                <a:schemeClr val="dk1"/>
              </a:buClr>
              <a:buSzPts val="1100"/>
              <a:buFont typeface="Arial"/>
              <a:buNone/>
            </a:pPr>
            <a:r>
              <a:t/>
            </a:r>
            <a:endParaRPr b="0" sz="2000">
              <a:solidFill>
                <a:schemeClr val="dk1"/>
              </a:solidFill>
            </a:endParaRPr>
          </a:p>
          <a:p>
            <a:pPr indent="0" lvl="0" marL="114300" rtl="0" algn="l">
              <a:lnSpc>
                <a:spcPct val="115000"/>
              </a:lnSpc>
              <a:spcBef>
                <a:spcPts val="400"/>
              </a:spcBef>
              <a:spcAft>
                <a:spcPts val="0"/>
              </a:spcAft>
              <a:buClr>
                <a:schemeClr val="dk1"/>
              </a:buClr>
              <a:buSzPts val="1100"/>
              <a:buFont typeface="Arial"/>
              <a:buNone/>
            </a:pPr>
            <a:r>
              <a:rPr b="0" lang="en-US" sz="2000">
                <a:solidFill>
                  <a:schemeClr val="dk1"/>
                </a:solidFill>
              </a:rPr>
              <a:t>The full “</a:t>
            </a:r>
            <a:r>
              <a:rPr lang="en-US" sz="2000">
                <a:solidFill>
                  <a:schemeClr val="dk1"/>
                </a:solidFill>
              </a:rPr>
              <a:t>ERWC Statements for Diversity, Inclusion, Equity, Accessibility, and Language</a:t>
            </a:r>
            <a:r>
              <a:rPr b="0" lang="en-US" sz="2000">
                <a:solidFill>
                  <a:schemeClr val="dk1"/>
                </a:solidFill>
              </a:rPr>
              <a:t>” can be found in the Learning Focus 1 resources for this PL. </a:t>
            </a:r>
            <a:endParaRPr b="0" sz="2000">
              <a:solidFill>
                <a:schemeClr val="dk1"/>
              </a:solidFill>
            </a:endParaRPr>
          </a:p>
          <a:p>
            <a:pPr indent="0" lvl="0" marL="0" rtl="0" algn="l">
              <a:spcBef>
                <a:spcPts val="1100"/>
              </a:spcBef>
              <a:spcAft>
                <a:spcPts val="0"/>
              </a:spcAft>
              <a:buNone/>
            </a:pPr>
            <a:r>
              <a:t/>
            </a:r>
            <a:endParaRPr/>
          </a:p>
        </p:txBody>
      </p:sp>
      <p:sp>
        <p:nvSpPr>
          <p:cNvPr id="225" name="Google Shape;225;p38"/>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idx="1" type="body"/>
          </p:nvPr>
        </p:nvSpPr>
        <p:spPr>
          <a:xfrm>
            <a:off x="914398" y="1166804"/>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sz="3200">
                <a:solidFill>
                  <a:srgbClr val="FF0000"/>
                </a:solidFill>
              </a:rPr>
              <a:t>Mindful Agreements for Collaboration</a:t>
            </a:r>
            <a:endParaRPr>
              <a:solidFill>
                <a:srgbClr val="FF0000"/>
              </a:solidFill>
            </a:endParaRPr>
          </a:p>
        </p:txBody>
      </p:sp>
      <p:sp>
        <p:nvSpPr>
          <p:cNvPr id="232" name="Google Shape;232;p39"/>
          <p:cNvSpPr txBox="1"/>
          <p:nvPr>
            <p:ph idx="2" type="body"/>
          </p:nvPr>
        </p:nvSpPr>
        <p:spPr>
          <a:xfrm>
            <a:off x="914400" y="1936300"/>
            <a:ext cx="6026700" cy="44247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0"/>
              </a:spcAft>
              <a:buClr>
                <a:schemeClr val="dk1"/>
              </a:buClr>
              <a:buSzPts val="1100"/>
              <a:buFont typeface="Arial"/>
              <a:buNone/>
            </a:pPr>
            <a:r>
              <a:rPr b="0" lang="en-US" sz="2000">
                <a:solidFill>
                  <a:schemeClr val="dk1"/>
                </a:solidFill>
              </a:rPr>
              <a:t>Seek to Understand: Be curious and listen deeply.</a:t>
            </a:r>
            <a:endParaRPr b="0" sz="20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0" lang="en-US" sz="2000">
                <a:solidFill>
                  <a:schemeClr val="dk1"/>
                </a:solidFill>
              </a:rPr>
              <a:t>Embrace “Yes and”: Build on each other’s ideas.</a:t>
            </a:r>
            <a:endParaRPr b="0" sz="20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0" lang="en-US" sz="2000">
                <a:solidFill>
                  <a:schemeClr val="dk1"/>
                </a:solidFill>
              </a:rPr>
              <a:t>Share the Air: Step up, step back, invite others in.</a:t>
            </a:r>
            <a:endParaRPr b="0" sz="20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0" lang="en-US" sz="2000">
                <a:solidFill>
                  <a:schemeClr val="dk1"/>
                </a:solidFill>
              </a:rPr>
              <a:t>Be Present and Visible (when possible): Resist the urge to let the outside world distract you.</a:t>
            </a:r>
            <a:endParaRPr b="0" sz="20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0" lang="en-US" sz="2000">
                <a:solidFill>
                  <a:schemeClr val="dk1"/>
                </a:solidFill>
              </a:rPr>
              <a:t>Take a post-it: Write down the one agreement you’ll focus on intentionally today. Give yourself a + each time you fulfill it.</a:t>
            </a:r>
            <a:endParaRPr b="0" sz="2000">
              <a:solidFill>
                <a:schemeClr val="dk1"/>
              </a:solidFill>
            </a:endParaRPr>
          </a:p>
          <a:p>
            <a:pPr indent="0" lvl="0" marL="0" rtl="0" algn="l">
              <a:spcBef>
                <a:spcPts val="1100"/>
              </a:spcBef>
              <a:spcAft>
                <a:spcPts val="0"/>
              </a:spcAft>
              <a:buNone/>
            </a:pPr>
            <a:r>
              <a:t/>
            </a:r>
            <a:endParaRPr/>
          </a:p>
        </p:txBody>
      </p:sp>
      <p:sp>
        <p:nvSpPr>
          <p:cNvPr id="233" name="Google Shape;233;p39"/>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None/>
            </a:pPr>
            <a:fld id="{00000000-1234-1234-1234-123412341234}" type="slidenum">
              <a:rPr lang="en-US"/>
              <a:t>‹#›</a:t>
            </a:fld>
            <a:endParaRPr/>
          </a:p>
        </p:txBody>
      </p:sp>
      <p:pic>
        <p:nvPicPr>
          <p:cNvPr id="234" name="Google Shape;234;p39"/>
          <p:cNvPicPr preferRelativeResize="0"/>
          <p:nvPr/>
        </p:nvPicPr>
        <p:blipFill>
          <a:blip r:embed="rId3">
            <a:alphaModFix/>
          </a:blip>
          <a:stretch>
            <a:fillRect/>
          </a:stretch>
        </p:blipFill>
        <p:spPr>
          <a:xfrm>
            <a:off x="7093500" y="2088697"/>
            <a:ext cx="4147525" cy="376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nvSpPr>
        <p:spPr>
          <a:xfrm>
            <a:off x="2081100" y="2927925"/>
            <a:ext cx="8029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Lato"/>
                <a:ea typeface="Lato"/>
                <a:cs typeface="Lato"/>
                <a:sym typeface="Lato"/>
              </a:rPr>
              <a:t>Announcements and Updates</a:t>
            </a:r>
            <a:endParaRPr b="1" sz="45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1"/>
          <p:cNvSpPr txBox="1"/>
          <p:nvPr>
            <p:ph idx="1" type="body"/>
          </p:nvPr>
        </p:nvSpPr>
        <p:spPr>
          <a:xfrm>
            <a:off x="914398" y="1166804"/>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Director Announcements</a:t>
            </a:r>
            <a:endParaRPr/>
          </a:p>
        </p:txBody>
      </p:sp>
      <p:sp>
        <p:nvSpPr>
          <p:cNvPr id="247" name="Google Shape;247;p41"/>
          <p:cNvSpPr txBox="1"/>
          <p:nvPr>
            <p:ph idx="2" type="body"/>
          </p:nvPr>
        </p:nvSpPr>
        <p:spPr>
          <a:xfrm>
            <a:off x="1096851" y="2438400"/>
            <a:ext cx="10266000" cy="3870300"/>
          </a:xfrm>
          <a:prstGeom prst="rect">
            <a:avLst/>
          </a:prstGeom>
        </p:spPr>
        <p:txBody>
          <a:bodyPr anchorCtr="0" anchor="t" bIns="0" lIns="0" spcFirstLastPara="1" rIns="0" wrap="square" tIns="0">
            <a:noAutofit/>
          </a:bodyPr>
          <a:lstStyle/>
          <a:p>
            <a:pPr indent="-419100" lvl="0" marL="914400" rtl="0" algn="l">
              <a:spcBef>
                <a:spcPts val="1100"/>
              </a:spcBef>
              <a:spcAft>
                <a:spcPts val="0"/>
              </a:spcAft>
              <a:buClr>
                <a:schemeClr val="dk1"/>
              </a:buClr>
              <a:buSzPts val="3000"/>
              <a:buAutoNum type="arabicParenR"/>
            </a:pPr>
            <a:r>
              <a:rPr lang="en-US" sz="3000">
                <a:solidFill>
                  <a:schemeClr val="dk1"/>
                </a:solidFill>
              </a:rPr>
              <a:t>New Director</a:t>
            </a:r>
            <a:endParaRPr sz="3000">
              <a:solidFill>
                <a:schemeClr val="dk1"/>
              </a:solidFill>
            </a:endParaRPr>
          </a:p>
          <a:p>
            <a:pPr indent="-419100" lvl="0" marL="914400" rtl="0" algn="l">
              <a:spcBef>
                <a:spcPts val="0"/>
              </a:spcBef>
              <a:spcAft>
                <a:spcPts val="0"/>
              </a:spcAft>
              <a:buClr>
                <a:schemeClr val="dk1"/>
              </a:buClr>
              <a:buSzPts val="3000"/>
              <a:buAutoNum type="arabicParenR"/>
            </a:pPr>
            <a:r>
              <a:rPr lang="en-US" sz="3000">
                <a:solidFill>
                  <a:schemeClr val="dk1"/>
                </a:solidFill>
              </a:rPr>
              <a:t>Contract with Stanislaus: 4 Day Introductory</a:t>
            </a:r>
            <a:endParaRPr sz="3000">
              <a:solidFill>
                <a:schemeClr val="dk1"/>
              </a:solidFill>
            </a:endParaRPr>
          </a:p>
          <a:p>
            <a:pPr indent="-419100" lvl="0" marL="914400" rtl="0" algn="l">
              <a:spcBef>
                <a:spcPts val="0"/>
              </a:spcBef>
              <a:spcAft>
                <a:spcPts val="0"/>
              </a:spcAft>
              <a:buClr>
                <a:schemeClr val="dk1"/>
              </a:buClr>
              <a:buSzPts val="3000"/>
              <a:buAutoNum type="arabicParenR"/>
            </a:pPr>
            <a:r>
              <a:rPr lang="en-US" sz="3000">
                <a:solidFill>
                  <a:schemeClr val="dk1"/>
                </a:solidFill>
              </a:rPr>
              <a:t>Intensives: 2 Day Pilots (2024-2025)</a:t>
            </a:r>
            <a:endParaRPr sz="3000">
              <a:solidFill>
                <a:schemeClr val="dk1"/>
              </a:solidFill>
            </a:endParaRPr>
          </a:p>
          <a:p>
            <a:pPr indent="-419100" lvl="0" marL="914400" rtl="0" algn="l">
              <a:spcBef>
                <a:spcPts val="0"/>
              </a:spcBef>
              <a:spcAft>
                <a:spcPts val="0"/>
              </a:spcAft>
              <a:buClr>
                <a:schemeClr val="dk1"/>
              </a:buClr>
              <a:buSzPts val="3000"/>
              <a:buAutoNum type="arabicParenR"/>
            </a:pPr>
            <a:r>
              <a:rPr lang="en-US" sz="3000">
                <a:solidFill>
                  <a:schemeClr val="dk1"/>
                </a:solidFill>
              </a:rPr>
              <a:t>Leadership Certification 2025…and beyond</a:t>
            </a:r>
            <a:endParaRPr sz="3000">
              <a:solidFill>
                <a:schemeClr val="dk1"/>
              </a:solidFill>
            </a:endParaRPr>
          </a:p>
          <a:p>
            <a:pPr indent="-419100" lvl="0" marL="914400" rtl="0" algn="l">
              <a:spcBef>
                <a:spcPts val="0"/>
              </a:spcBef>
              <a:spcAft>
                <a:spcPts val="0"/>
              </a:spcAft>
              <a:buClr>
                <a:schemeClr val="dk1"/>
              </a:buClr>
              <a:buSzPts val="3000"/>
              <a:buAutoNum type="arabicParenR"/>
            </a:pPr>
            <a:r>
              <a:t/>
            </a:r>
            <a:endParaRPr sz="3000">
              <a:solidFill>
                <a:schemeClr val="dk1"/>
              </a:solidFill>
            </a:endParaRPr>
          </a:p>
        </p:txBody>
      </p:sp>
      <p:sp>
        <p:nvSpPr>
          <p:cNvPr id="248" name="Google Shape;248;p41"/>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idx="1" type="body"/>
          </p:nvPr>
        </p:nvSpPr>
        <p:spPr>
          <a:xfrm>
            <a:off x="914398" y="1166804"/>
            <a:ext cx="10448400" cy="7695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a:t>New Director</a:t>
            </a:r>
            <a:endParaRPr/>
          </a:p>
        </p:txBody>
      </p:sp>
      <p:sp>
        <p:nvSpPr>
          <p:cNvPr id="255" name="Google Shape;255;p42"/>
          <p:cNvSpPr txBox="1"/>
          <p:nvPr>
            <p:ph idx="2" type="body"/>
          </p:nvPr>
        </p:nvSpPr>
        <p:spPr>
          <a:xfrm>
            <a:off x="1027400" y="2033750"/>
            <a:ext cx="6661500" cy="4690800"/>
          </a:xfrm>
          <a:prstGeom prst="rect">
            <a:avLst/>
          </a:prstGeom>
        </p:spPr>
        <p:txBody>
          <a:bodyPr anchorCtr="0" anchor="t" bIns="0" lIns="0" spcFirstLastPara="1" rIns="0" wrap="square" tIns="0">
            <a:noAutofit/>
          </a:bodyPr>
          <a:lstStyle/>
          <a:p>
            <a:pPr indent="0" lvl="0" marL="0" rtl="0" algn="l">
              <a:spcBef>
                <a:spcPts val="1100"/>
              </a:spcBef>
              <a:spcAft>
                <a:spcPts val="0"/>
              </a:spcAft>
              <a:buNone/>
            </a:pPr>
            <a:r>
              <a:rPr lang="en-US" sz="3600">
                <a:solidFill>
                  <a:schemeClr val="dk1"/>
                </a:solidFill>
              </a:rPr>
              <a:t>Cyndi Paik, Ed.D.</a:t>
            </a:r>
            <a:endParaRPr sz="3600"/>
          </a:p>
          <a:p>
            <a:pPr indent="0" lvl="0" marL="0" rtl="0" algn="l">
              <a:spcBef>
                <a:spcPts val="1100"/>
              </a:spcBef>
              <a:spcAft>
                <a:spcPts val="0"/>
              </a:spcAft>
              <a:buNone/>
            </a:pPr>
            <a:r>
              <a:rPr b="0" lang="en-US" sz="1800">
                <a:solidFill>
                  <a:srgbClr val="323130"/>
                </a:solidFill>
                <a:highlight>
                  <a:srgbClr val="FFFFFF"/>
                </a:highlight>
                <a:latin typeface="Roboto"/>
                <a:ea typeface="Roboto"/>
                <a:cs typeface="Roboto"/>
                <a:sym typeface="Roboto"/>
              </a:rPr>
              <a:t>Cyndi is an experienced educational leader with a strong background in PK-12 public schools. She has served in variety of roles including as a teacher, literacy coach, principal, Assistant Superintendent of Educational Services, </a:t>
            </a:r>
            <a:r>
              <a:rPr b="0" lang="en-US" sz="1800">
                <a:solidFill>
                  <a:srgbClr val="323130"/>
                </a:solidFill>
                <a:highlight>
                  <a:srgbClr val="FFFFFF"/>
                </a:highlight>
                <a:latin typeface="Roboto"/>
                <a:ea typeface="Roboto"/>
                <a:cs typeface="Roboto"/>
                <a:sym typeface="Roboto"/>
              </a:rPr>
              <a:t>S</a:t>
            </a:r>
            <a:r>
              <a:rPr b="0" lang="en-US" sz="1800">
                <a:solidFill>
                  <a:srgbClr val="323130"/>
                </a:solidFill>
                <a:highlight>
                  <a:srgbClr val="FFFFFF"/>
                </a:highlight>
                <a:latin typeface="Roboto"/>
                <a:ea typeface="Roboto"/>
                <a:cs typeface="Roboto"/>
                <a:sym typeface="Roboto"/>
              </a:rPr>
              <a:t>uperintendent, Adjunct Faculty, Dissertation chair and Leadership Coach. With a passion for improving education and empowering students, she has dedicated her career to addressing the needs of diverse student populations and creating opportunities to ensure that all students can succeed in college, career and life.  Her expertise is in the areas of leadership, curriculum development and strategic planning. </a:t>
            </a:r>
            <a:endParaRPr b="0" sz="1800">
              <a:solidFill>
                <a:srgbClr val="323130"/>
              </a:solidFill>
              <a:highlight>
                <a:srgbClr val="FFFFFF"/>
              </a:highlight>
              <a:latin typeface="Roboto"/>
              <a:ea typeface="Roboto"/>
              <a:cs typeface="Roboto"/>
              <a:sym typeface="Roboto"/>
            </a:endParaRPr>
          </a:p>
          <a:p>
            <a:pPr indent="0" lvl="0" marL="0" rtl="0" algn="l">
              <a:spcBef>
                <a:spcPts val="1100"/>
              </a:spcBef>
              <a:spcAft>
                <a:spcPts val="0"/>
              </a:spcAft>
              <a:buNone/>
            </a:pPr>
            <a:r>
              <a:rPr b="0" lang="en-US" sz="1800">
                <a:solidFill>
                  <a:srgbClr val="323130"/>
                </a:solidFill>
                <a:highlight>
                  <a:srgbClr val="FFFFFF"/>
                </a:highlight>
                <a:latin typeface="Roboto"/>
                <a:ea typeface="Roboto"/>
                <a:cs typeface="Roboto"/>
                <a:sym typeface="Roboto"/>
              </a:rPr>
              <a:t> </a:t>
            </a:r>
            <a:endParaRPr sz="1800"/>
          </a:p>
        </p:txBody>
      </p:sp>
      <p:sp>
        <p:nvSpPr>
          <p:cNvPr id="256" name="Google Shape;256;p42"/>
          <p:cNvSpPr txBox="1"/>
          <p:nvPr>
            <p:ph idx="12" type="sldNum"/>
          </p:nvPr>
        </p:nvSpPr>
        <p:spPr>
          <a:xfrm>
            <a:off x="381000" y="6360973"/>
            <a:ext cx="275100" cy="2613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Clr>
                <a:schemeClr val="accent2"/>
              </a:buClr>
              <a:buSzPts val="1300"/>
              <a:buFont typeface="Arial"/>
              <a:buNone/>
            </a:pPr>
            <a:fld id="{00000000-1234-1234-1234-123412341234}" type="slidenum">
              <a:rPr lang="en-US"/>
              <a:t>‹#›</a:t>
            </a:fld>
            <a:endParaRPr/>
          </a:p>
        </p:txBody>
      </p:sp>
      <p:pic>
        <p:nvPicPr>
          <p:cNvPr id="257" name="Google Shape;257;p42"/>
          <p:cNvPicPr preferRelativeResize="0"/>
          <p:nvPr/>
        </p:nvPicPr>
        <p:blipFill>
          <a:blip r:embed="rId3">
            <a:alphaModFix/>
          </a:blip>
          <a:stretch>
            <a:fillRect/>
          </a:stretch>
        </p:blipFill>
        <p:spPr>
          <a:xfrm>
            <a:off x="8206400" y="2714275"/>
            <a:ext cx="2374275" cy="2969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77E38"/>
      </a:accent1>
      <a:accent2>
        <a:srgbClr val="767679"/>
      </a:accent2>
      <a:accent3>
        <a:srgbClr val="EBA900"/>
      </a:accent3>
      <a:accent4>
        <a:srgbClr val="881C40"/>
      </a:accent4>
      <a:accent5>
        <a:srgbClr val="00574A"/>
      </a:accent5>
      <a:accent6>
        <a:srgbClr val="245E9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