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324" r:id="rId2"/>
    <p:sldId id="406" r:id="rId3"/>
    <p:sldId id="407" r:id="rId4"/>
    <p:sldId id="408" r:id="rId5"/>
    <p:sldId id="316" r:id="rId6"/>
    <p:sldId id="409" r:id="rId7"/>
    <p:sldId id="410" r:id="rId8"/>
    <p:sldId id="405" r:id="rId9"/>
    <p:sldId id="320" r:id="rId10"/>
    <p:sldId id="349" r:id="rId11"/>
    <p:sldId id="379" r:id="rId12"/>
  </p:sldIdLst>
  <p:sldSz cx="14630400" cy="8229600"/>
  <p:notesSz cx="6858000" cy="9144000"/>
  <p:defaultTextStyle>
    <a:defPPr>
      <a:defRPr lang="en-US"/>
    </a:defPPr>
    <a:lvl1pPr algn="l" defTabSz="1096963" rtl="0" eaLnBrk="0" fontAlgn="base" hangingPunct="0">
      <a:spcBef>
        <a:spcPct val="0"/>
      </a:spcBef>
      <a:spcAft>
        <a:spcPct val="0"/>
      </a:spcAft>
      <a:defRPr sz="2100" kern="1200">
        <a:solidFill>
          <a:schemeClr val="tx1"/>
        </a:solidFill>
        <a:latin typeface="Calibri"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Calibri"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Calibri"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Calibri"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Calibri" charset="0"/>
        <a:ea typeface="+mn-ea"/>
        <a:cs typeface="+mn-cs"/>
      </a:defRPr>
    </a:lvl5pPr>
    <a:lvl6pPr marL="2286000" algn="l" defTabSz="914400" rtl="0" eaLnBrk="1" latinLnBrk="0" hangingPunct="1">
      <a:defRPr sz="2100" kern="1200">
        <a:solidFill>
          <a:schemeClr val="tx1"/>
        </a:solidFill>
        <a:latin typeface="Calibri" charset="0"/>
        <a:ea typeface="+mn-ea"/>
        <a:cs typeface="+mn-cs"/>
      </a:defRPr>
    </a:lvl6pPr>
    <a:lvl7pPr marL="2743200" algn="l" defTabSz="914400" rtl="0" eaLnBrk="1" latinLnBrk="0" hangingPunct="1">
      <a:defRPr sz="2100" kern="1200">
        <a:solidFill>
          <a:schemeClr val="tx1"/>
        </a:solidFill>
        <a:latin typeface="Calibri" charset="0"/>
        <a:ea typeface="+mn-ea"/>
        <a:cs typeface="+mn-cs"/>
      </a:defRPr>
    </a:lvl7pPr>
    <a:lvl8pPr marL="3200400" algn="l" defTabSz="914400" rtl="0" eaLnBrk="1" latinLnBrk="0" hangingPunct="1">
      <a:defRPr sz="2100" kern="1200">
        <a:solidFill>
          <a:schemeClr val="tx1"/>
        </a:solidFill>
        <a:latin typeface="Calibri" charset="0"/>
        <a:ea typeface="+mn-ea"/>
        <a:cs typeface="+mn-cs"/>
      </a:defRPr>
    </a:lvl8pPr>
    <a:lvl9pPr marL="3657600" algn="l" defTabSz="914400" rtl="0" eaLnBrk="1" latinLnBrk="0" hangingPunct="1">
      <a:defRPr sz="2100"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67" autoAdjust="0"/>
    <p:restoredTop sz="96562"/>
  </p:normalViewPr>
  <p:slideViewPr>
    <p:cSldViewPr snapToGrid="0" snapToObjects="1">
      <p:cViewPr varScale="1">
        <p:scale>
          <a:sx n="46" d="100"/>
          <a:sy n="46" d="100"/>
        </p:scale>
        <p:origin x="68" y="3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75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097280"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097280" eaLnBrk="1" fontAlgn="auto" hangingPunct="1">
              <a:spcBef>
                <a:spcPts val="0"/>
              </a:spcBef>
              <a:spcAft>
                <a:spcPts val="0"/>
              </a:spcAft>
              <a:defRPr sz="1200" smtClean="0">
                <a:latin typeface="+mn-lt"/>
              </a:defRPr>
            </a:lvl1pPr>
          </a:lstStyle>
          <a:p>
            <a:pPr>
              <a:defRPr/>
            </a:pPr>
            <a:fld id="{9EBEF915-9D47-9340-AEE8-BB6439B0C0F6}" type="datetimeFigureOut">
              <a:rPr lang="en-US"/>
              <a:pPr>
                <a:defRPr/>
              </a:pPr>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097280"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097280" eaLnBrk="1" fontAlgn="auto" hangingPunct="1">
              <a:spcBef>
                <a:spcPts val="0"/>
              </a:spcBef>
              <a:spcAft>
                <a:spcPts val="0"/>
              </a:spcAft>
              <a:defRPr sz="1200" smtClean="0">
                <a:latin typeface="+mn-lt"/>
              </a:defRPr>
            </a:lvl1pPr>
          </a:lstStyle>
          <a:p>
            <a:pPr>
              <a:defRPr/>
            </a:pPr>
            <a:fld id="{DD71E48D-9728-2F45-B02D-C2713662B4D4}" type="slidenum">
              <a:rPr lang="en-US"/>
              <a:pPr>
                <a:defRPr/>
              </a:pPr>
              <a:t>‹#›</a:t>
            </a:fld>
            <a:endParaRPr lang="en-US"/>
          </a:p>
        </p:txBody>
      </p:sp>
    </p:spTree>
    <p:extLst>
      <p:ext uri="{BB962C8B-B14F-4D97-AF65-F5344CB8AC3E}">
        <p14:creationId xmlns:p14="http://schemas.microsoft.com/office/powerpoint/2010/main" val="1302735415"/>
      </p:ext>
    </p:extLst>
  </p:cSld>
  <p:clrMap bg1="lt1" tx1="dk1" bg2="lt2" tx2="dk2" accent1="accent1" accent2="accent2" accent3="accent3" accent4="accent4" accent5="accent5" accent6="accent6" hlink="hlink" folHlink="folHlink"/>
  <p:notesStyle>
    <a:lvl1pPr algn="l" defTabSz="1096963" rtl="0" fontAlgn="base">
      <a:spcBef>
        <a:spcPct val="30000"/>
      </a:spcBef>
      <a:spcAft>
        <a:spcPct val="0"/>
      </a:spcAft>
      <a:defRPr sz="1400" kern="1200">
        <a:solidFill>
          <a:schemeClr val="tx1"/>
        </a:solidFill>
        <a:latin typeface="+mn-lt"/>
        <a:ea typeface="+mn-ea"/>
        <a:cs typeface="+mn-cs"/>
      </a:defRPr>
    </a:lvl1pPr>
    <a:lvl2pPr marL="547688" algn="l" defTabSz="1096963" rtl="0" fontAlgn="base">
      <a:spcBef>
        <a:spcPct val="30000"/>
      </a:spcBef>
      <a:spcAft>
        <a:spcPct val="0"/>
      </a:spcAft>
      <a:defRPr sz="1400" kern="1200">
        <a:solidFill>
          <a:schemeClr val="tx1"/>
        </a:solidFill>
        <a:latin typeface="+mn-lt"/>
        <a:ea typeface="+mn-ea"/>
        <a:cs typeface="+mn-cs"/>
      </a:defRPr>
    </a:lvl2pPr>
    <a:lvl3pPr marL="1096963" algn="l" defTabSz="1096963" rtl="0" fontAlgn="base">
      <a:spcBef>
        <a:spcPct val="30000"/>
      </a:spcBef>
      <a:spcAft>
        <a:spcPct val="0"/>
      </a:spcAft>
      <a:defRPr sz="1400" kern="1200">
        <a:solidFill>
          <a:schemeClr val="tx1"/>
        </a:solidFill>
        <a:latin typeface="+mn-lt"/>
        <a:ea typeface="+mn-ea"/>
        <a:cs typeface="+mn-cs"/>
      </a:defRPr>
    </a:lvl3pPr>
    <a:lvl4pPr marL="1644650" algn="l" defTabSz="1096963" rtl="0" fontAlgn="base">
      <a:spcBef>
        <a:spcPct val="30000"/>
      </a:spcBef>
      <a:spcAft>
        <a:spcPct val="0"/>
      </a:spcAft>
      <a:defRPr sz="1400" kern="1200">
        <a:solidFill>
          <a:schemeClr val="tx1"/>
        </a:solidFill>
        <a:latin typeface="+mn-lt"/>
        <a:ea typeface="+mn-ea"/>
        <a:cs typeface="+mn-cs"/>
      </a:defRPr>
    </a:lvl4pPr>
    <a:lvl5pPr marL="2193925" algn="l" defTabSz="1096963" rtl="0" fontAlgn="base">
      <a:spcBef>
        <a:spcPct val="30000"/>
      </a:spcBef>
      <a:spcAft>
        <a:spcPct val="0"/>
      </a:spcAft>
      <a:defRPr sz="140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71E48D-9728-2F45-B02D-C2713662B4D4}" type="slidenum">
              <a:rPr lang="en-US" smtClean="0"/>
              <a:pPr>
                <a:defRPr/>
              </a:pPr>
              <a:t>10</a:t>
            </a:fld>
            <a:endParaRPr lang="en-US"/>
          </a:p>
        </p:txBody>
      </p:sp>
    </p:spTree>
    <p:extLst>
      <p:ext uri="{BB962C8B-B14F-4D97-AF65-F5344CB8AC3E}">
        <p14:creationId xmlns:p14="http://schemas.microsoft.com/office/powerpoint/2010/main" val="3133648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69848" y="2496201"/>
            <a:ext cx="6000108" cy="2221992"/>
          </a:xfrm>
        </p:spPr>
        <p:txBody>
          <a:bodyPr>
            <a:noAutofit/>
          </a:bodyPr>
          <a:lstStyle>
            <a:lvl1pPr algn="r">
              <a:defRPr sz="7200" baseline="0"/>
            </a:lvl1pPr>
          </a:lstStyle>
          <a:p>
            <a:r>
              <a:rPr lang="en-US"/>
              <a:t>Welcome!</a:t>
            </a:r>
            <a:endParaRPr lang="en-US" dirty="0"/>
          </a:p>
        </p:txBody>
      </p:sp>
      <p:sp>
        <p:nvSpPr>
          <p:cNvPr id="8" name="Subtitle 2"/>
          <p:cNvSpPr>
            <a:spLocks noGrp="1"/>
          </p:cNvSpPr>
          <p:nvPr>
            <p:ph type="subTitle" idx="1"/>
          </p:nvPr>
        </p:nvSpPr>
        <p:spPr>
          <a:xfrm>
            <a:off x="1069848" y="4725976"/>
            <a:ext cx="6000109" cy="530352"/>
          </a:xfrm>
        </p:spPr>
        <p:txBody>
          <a:bodyPr rIns="118872" anchor="b">
            <a:noAutofit/>
          </a:bodyPr>
          <a:lstStyle>
            <a:lvl1pPr marL="0" indent="0" algn="r">
              <a:buNone/>
              <a:defRPr sz="2800" b="1">
                <a:solidFill>
                  <a:schemeClr val="accent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5" name="Slide Number Placeholder 1"/>
          <p:cNvSpPr>
            <a:spLocks noGrp="1"/>
          </p:cNvSpPr>
          <p:nvPr>
            <p:ph type="sldNum" sz="quarter" idx="11"/>
          </p:nvPr>
        </p:nvSpPr>
        <p:spPr/>
        <p:txBody>
          <a:bodyPr/>
          <a:lstStyle>
            <a:lvl1pPr>
              <a:defRPr/>
            </a:lvl1pPr>
          </a:lstStyle>
          <a:p>
            <a:fld id="{1625A13B-BB71-8D4A-9E64-B94CF4F5D396}" type="slidenum">
              <a:rPr lang="en-US" altLang="en-US"/>
              <a:pPr/>
              <a:t>‹#›</a:t>
            </a:fld>
            <a:endParaRPr lang="en-US" altLang="en-US"/>
          </a:p>
        </p:txBody>
      </p:sp>
    </p:spTree>
    <p:extLst>
      <p:ext uri="{BB962C8B-B14F-4D97-AF65-F5344CB8AC3E}">
        <p14:creationId xmlns:p14="http://schemas.microsoft.com/office/powerpoint/2010/main" val="100757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 Subtitle / Content / Image">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7315200" y="0"/>
            <a:ext cx="7315200" cy="8229600"/>
          </a:xfrm>
          <a:solidFill>
            <a:schemeClr val="accent2">
              <a:lumMod val="20000"/>
              <a:lumOff val="80000"/>
            </a:schemeClr>
          </a:solidFill>
        </p:spPr>
        <p:txBody>
          <a:bodyPr lIns="3474720" tIns="1645920" rtlCol="0">
            <a:noAutofit/>
          </a:bodyPr>
          <a:lstStyle>
            <a:lvl1pPr marL="0" indent="0" algn="l">
              <a:buNone/>
              <a:defRPr baseline="0"/>
            </a:lvl1pPr>
          </a:lstStyle>
          <a:p>
            <a:pPr lvl="0"/>
            <a:r>
              <a:rPr lang="en-US" noProof="0"/>
              <a:t>Drag picture to placeholder or click icon to add</a:t>
            </a:r>
            <a:endParaRPr lang="en-US" noProof="0" dirty="0"/>
          </a:p>
        </p:txBody>
      </p:sp>
      <p:sp>
        <p:nvSpPr>
          <p:cNvPr id="8" name="Text Placeholder 18"/>
          <p:cNvSpPr>
            <a:spLocks noGrp="1"/>
          </p:cNvSpPr>
          <p:nvPr>
            <p:ph type="body" sz="quarter" idx="15" hasCustomPrompt="1"/>
          </p:nvPr>
        </p:nvSpPr>
        <p:spPr>
          <a:xfrm>
            <a:off x="1097280" y="1400165"/>
            <a:ext cx="8427720" cy="923330"/>
          </a:xfrm>
          <a:prstGeom prst="rect">
            <a:avLst/>
          </a:prstGeom>
          <a:solidFill>
            <a:schemeClr val="bg1">
              <a:alpha val="75000"/>
            </a:schemeClr>
          </a:solidFill>
        </p:spPr>
        <p:txBody>
          <a:bodyPr lIns="0" tIns="91440" rIns="274320" bIns="0" anchor="b">
            <a:spAutoFit/>
          </a:bodyPr>
          <a:lstStyle>
            <a:lvl1pPr marL="0" marR="0" indent="0" algn="l" defTabSz="1125444" rtl="0" eaLnBrk="0" fontAlgn="base" latinLnBrk="0" hangingPunct="0">
              <a:lnSpc>
                <a:spcPct val="100000"/>
              </a:lnSpc>
              <a:spcBef>
                <a:spcPct val="20000"/>
              </a:spcBef>
              <a:spcAft>
                <a:spcPct val="0"/>
              </a:spcAft>
              <a:buClrTx/>
              <a:buSzTx/>
              <a:buFont typeface="Times" charset="0"/>
              <a:buNone/>
              <a:tabLst/>
              <a:defRPr sz="5400" b="1" baseline="0">
                <a:solidFill>
                  <a:schemeClr val="tx2"/>
                </a:solidFill>
              </a:defRPr>
            </a:lvl1pPr>
          </a:lstStyle>
          <a:p>
            <a:pPr lvl="0"/>
            <a:r>
              <a:rPr lang="en-US" dirty="0"/>
              <a:t>Click to add a title</a:t>
            </a:r>
          </a:p>
        </p:txBody>
      </p:sp>
      <p:sp>
        <p:nvSpPr>
          <p:cNvPr id="9" name="Text Placeholder 10"/>
          <p:cNvSpPr>
            <a:spLocks noGrp="1"/>
          </p:cNvSpPr>
          <p:nvPr>
            <p:ph type="body" sz="quarter" idx="19" hasCustomPrompt="1"/>
          </p:nvPr>
        </p:nvSpPr>
        <p:spPr>
          <a:xfrm>
            <a:off x="1097280" y="2323495"/>
            <a:ext cx="8427720" cy="1078992"/>
          </a:xfrm>
          <a:prstGeom prst="rect">
            <a:avLst/>
          </a:prstGeom>
          <a:solidFill>
            <a:schemeClr val="bg1">
              <a:alpha val="75000"/>
            </a:schemeClr>
          </a:solidFill>
        </p:spPr>
        <p:txBody>
          <a:bodyPr lIns="0" tIns="182880" rIns="274320" bIns="0">
            <a:noAutofit/>
          </a:bodyPr>
          <a:lstStyle>
            <a:lvl1pPr marL="0" marR="0" indent="0" algn="l" defTabSz="1125444" rtl="0" eaLnBrk="0" fontAlgn="base" latinLnBrk="0" hangingPunct="0">
              <a:lnSpc>
                <a:spcPct val="100000"/>
              </a:lnSpc>
              <a:spcBef>
                <a:spcPct val="20000"/>
              </a:spcBef>
              <a:spcAft>
                <a:spcPct val="0"/>
              </a:spcAft>
              <a:buClr>
                <a:schemeClr val="accent1"/>
              </a:buClr>
              <a:buSzTx/>
              <a:buFont typeface="Wingdings" charset="2"/>
              <a:buNone/>
              <a:tabLst/>
              <a:defRPr sz="3400" b="1" baseline="0">
                <a:solidFill>
                  <a:schemeClr val="accent2"/>
                </a:solidFill>
              </a:defRPr>
            </a:lvl1pPr>
            <a:lvl2pPr>
              <a:defRPr sz="3692">
                <a:solidFill>
                  <a:schemeClr val="accent2"/>
                </a:solidFill>
              </a:defRPr>
            </a:lvl2pPr>
            <a:lvl3pPr>
              <a:defRPr sz="3692">
                <a:solidFill>
                  <a:schemeClr val="accent2"/>
                </a:solidFill>
              </a:defRPr>
            </a:lvl3pPr>
            <a:lvl4pPr>
              <a:defRPr sz="3692">
                <a:solidFill>
                  <a:schemeClr val="accent2"/>
                </a:solidFill>
              </a:defRPr>
            </a:lvl4pPr>
            <a:lvl5pPr>
              <a:defRPr sz="3692">
                <a:solidFill>
                  <a:schemeClr val="accent2"/>
                </a:solidFill>
              </a:defRPr>
            </a:lvl5pPr>
          </a:lstStyle>
          <a:p>
            <a:pPr lvl="0"/>
            <a:r>
              <a:rPr lang="en-US" dirty="0"/>
              <a:t>Click to add subtitle</a:t>
            </a:r>
          </a:p>
        </p:txBody>
      </p:sp>
      <p:sp>
        <p:nvSpPr>
          <p:cNvPr id="10" name="Text Placeholder 3"/>
          <p:cNvSpPr>
            <a:spLocks noGrp="1"/>
          </p:cNvSpPr>
          <p:nvPr>
            <p:ph type="body" sz="quarter" idx="23"/>
          </p:nvPr>
        </p:nvSpPr>
        <p:spPr>
          <a:xfrm>
            <a:off x="1096963" y="3402487"/>
            <a:ext cx="8428011" cy="4168301"/>
          </a:xfrm>
          <a:solidFill>
            <a:schemeClr val="bg1">
              <a:alpha val="75000"/>
            </a:schemeClr>
          </a:solidFill>
        </p:spPr>
        <p:txBody>
          <a:bodyPr lIns="0" rIns="274320" bIns="91440">
            <a:noAutofit/>
          </a:bodyPr>
          <a:lstStyle>
            <a:lvl1pPr>
              <a:spcBef>
                <a:spcPts val="900"/>
              </a:spcBef>
              <a:defRPr sz="3200"/>
            </a:lvl1pPr>
            <a:lvl2pPr marL="731520">
              <a:spcBef>
                <a:spcPts val="100"/>
              </a:spcBef>
              <a:defRPr sz="2800"/>
            </a:lvl2pPr>
            <a:lvl3pPr marL="1280160">
              <a:spcBef>
                <a:spcPts val="500"/>
              </a:spcBef>
              <a:defRPr sz="2600"/>
            </a:lvl3pPr>
            <a:lvl4pPr>
              <a:defRPr sz="2400"/>
            </a:lvl4pPr>
          </a:lstStyle>
          <a:p>
            <a:pPr lvl="0"/>
            <a:r>
              <a:rPr lang="en-US" dirty="0"/>
              <a:t>Click to edit Master text styles</a:t>
            </a:r>
          </a:p>
          <a:p>
            <a:pPr lvl="1"/>
            <a:r>
              <a:rPr lang="en-US" dirty="0"/>
              <a:t>Second level</a:t>
            </a:r>
          </a:p>
          <a:p>
            <a:pPr lvl="2"/>
            <a:r>
              <a:rPr lang="en-US" dirty="0"/>
              <a:t>Third level</a:t>
            </a:r>
          </a:p>
        </p:txBody>
      </p:sp>
      <p:sp>
        <p:nvSpPr>
          <p:cNvPr id="6" name="Slide Number Placeholder 3"/>
          <p:cNvSpPr>
            <a:spLocks noGrp="1"/>
          </p:cNvSpPr>
          <p:nvPr>
            <p:ph type="sldNum" sz="quarter" idx="24"/>
          </p:nvPr>
        </p:nvSpPr>
        <p:spPr/>
        <p:txBody>
          <a:bodyPr/>
          <a:lstStyle>
            <a:lvl1pPr>
              <a:defRPr/>
            </a:lvl1pPr>
          </a:lstStyle>
          <a:p>
            <a:fld id="{9E131138-2B84-A04F-86C2-ABA3FF6E7279}" type="slidenum">
              <a:rPr lang="en-US" altLang="en-US"/>
              <a:pPr/>
              <a:t>‹#›</a:t>
            </a:fld>
            <a:endParaRPr lang="en-US" altLang="en-US"/>
          </a:p>
        </p:txBody>
      </p:sp>
      <p:sp>
        <p:nvSpPr>
          <p:cNvPr id="3" name="Rectangle 2"/>
          <p:cNvSpPr/>
          <p:nvPr userDrawn="1"/>
        </p:nvSpPr>
        <p:spPr>
          <a:xfrm>
            <a:off x="12706598" y="0"/>
            <a:ext cx="1923802" cy="12363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7661" y="0"/>
            <a:ext cx="1388983" cy="1236312"/>
          </a:xfrm>
          <a:prstGeom prst="rect">
            <a:avLst/>
          </a:prstGeom>
        </p:spPr>
      </p:pic>
    </p:spTree>
    <p:extLst>
      <p:ext uri="{BB962C8B-B14F-4D97-AF65-F5344CB8AC3E}">
        <p14:creationId xmlns:p14="http://schemas.microsoft.com/office/powerpoint/2010/main" val="134796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 Content / Image">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7315200" y="0"/>
            <a:ext cx="7315200" cy="8229600"/>
          </a:xfrm>
          <a:solidFill>
            <a:schemeClr val="accent2">
              <a:lumMod val="20000"/>
              <a:lumOff val="80000"/>
            </a:schemeClr>
          </a:solidFill>
        </p:spPr>
        <p:txBody>
          <a:bodyPr lIns="3474720" tIns="1645920" rtlCol="0">
            <a:noAutofit/>
          </a:bodyPr>
          <a:lstStyle>
            <a:lvl1pPr marL="0" indent="0" algn="l">
              <a:buNone/>
              <a:defRPr baseline="0"/>
            </a:lvl1pPr>
          </a:lstStyle>
          <a:p>
            <a:pPr lvl="0"/>
            <a:r>
              <a:rPr lang="en-US" noProof="0"/>
              <a:t>Drag picture to placeholder or click icon to add</a:t>
            </a:r>
            <a:endParaRPr lang="en-US" noProof="0" dirty="0"/>
          </a:p>
        </p:txBody>
      </p:sp>
      <p:sp>
        <p:nvSpPr>
          <p:cNvPr id="6" name="Slide Number Placeholder 3"/>
          <p:cNvSpPr>
            <a:spLocks noGrp="1"/>
          </p:cNvSpPr>
          <p:nvPr>
            <p:ph type="sldNum" sz="quarter" idx="24"/>
          </p:nvPr>
        </p:nvSpPr>
        <p:spPr/>
        <p:txBody>
          <a:bodyPr/>
          <a:lstStyle>
            <a:lvl1pPr>
              <a:defRPr/>
            </a:lvl1pPr>
          </a:lstStyle>
          <a:p>
            <a:fld id="{9E131138-2B84-A04F-86C2-ABA3FF6E7279}" type="slidenum">
              <a:rPr lang="en-US" altLang="en-US"/>
              <a:pPr/>
              <a:t>‹#›</a:t>
            </a:fld>
            <a:endParaRPr lang="en-US" altLang="en-US"/>
          </a:p>
        </p:txBody>
      </p:sp>
      <p:sp>
        <p:nvSpPr>
          <p:cNvPr id="11" name="Text Placeholder 3"/>
          <p:cNvSpPr>
            <a:spLocks noGrp="1"/>
          </p:cNvSpPr>
          <p:nvPr>
            <p:ph type="body" sz="quarter" idx="25"/>
          </p:nvPr>
        </p:nvSpPr>
        <p:spPr>
          <a:xfrm>
            <a:off x="1097280" y="2926080"/>
            <a:ext cx="8428011" cy="4644709"/>
          </a:xfrm>
          <a:solidFill>
            <a:schemeClr val="bg1">
              <a:alpha val="75000"/>
            </a:schemeClr>
          </a:solidFill>
        </p:spPr>
        <p:txBody>
          <a:bodyPr lIns="0" tIns="182880" rIns="274320" bIns="91440">
            <a:noAutofit/>
          </a:bodyPr>
          <a:lstStyle>
            <a:lvl1pPr>
              <a:spcBef>
                <a:spcPts val="900"/>
              </a:spcBef>
              <a:defRPr sz="3200"/>
            </a:lvl1pPr>
            <a:lvl2pPr marL="731520">
              <a:spcBef>
                <a:spcPts val="100"/>
              </a:spcBef>
              <a:defRPr sz="2800"/>
            </a:lvl2pPr>
            <a:lvl3pPr marL="1280160">
              <a:spcBef>
                <a:spcPts val="500"/>
              </a:spcBef>
              <a:defRPr sz="2600"/>
            </a:lvl3pPr>
            <a:lvl4pPr>
              <a:defRPr sz="2400"/>
            </a:lvl4pPr>
          </a:lstStyle>
          <a:p>
            <a:pPr lvl="0"/>
            <a:r>
              <a:rPr lang="en-US"/>
              <a:t>Click to edit Master text styles</a:t>
            </a:r>
          </a:p>
          <a:p>
            <a:pPr lvl="1"/>
            <a:r>
              <a:rPr lang="en-US"/>
              <a:t>Second level</a:t>
            </a:r>
          </a:p>
          <a:p>
            <a:pPr lvl="2"/>
            <a:r>
              <a:rPr lang="en-US"/>
              <a:t>Third level</a:t>
            </a:r>
          </a:p>
        </p:txBody>
      </p:sp>
      <p:sp>
        <p:nvSpPr>
          <p:cNvPr id="12" name="Text Placeholder 18"/>
          <p:cNvSpPr>
            <a:spLocks noGrp="1"/>
          </p:cNvSpPr>
          <p:nvPr>
            <p:ph type="body" sz="quarter" idx="26" hasCustomPrompt="1"/>
          </p:nvPr>
        </p:nvSpPr>
        <p:spPr>
          <a:xfrm>
            <a:off x="1097280" y="1400165"/>
            <a:ext cx="8427720" cy="1525916"/>
          </a:xfrm>
          <a:prstGeom prst="rect">
            <a:avLst/>
          </a:prstGeom>
          <a:solidFill>
            <a:schemeClr val="bg1">
              <a:alpha val="75000"/>
            </a:schemeClr>
          </a:solidFill>
        </p:spPr>
        <p:txBody>
          <a:bodyPr lIns="0" tIns="91440" rIns="274320" bIns="0" anchor="t" anchorCtr="0">
            <a:noAutofit/>
          </a:bodyPr>
          <a:lstStyle>
            <a:lvl1pPr marL="0" marR="0" indent="0" algn="l" defTabSz="1125444" rtl="0" eaLnBrk="0" fontAlgn="base" latinLnBrk="0" hangingPunct="0">
              <a:lnSpc>
                <a:spcPct val="100000"/>
              </a:lnSpc>
              <a:spcBef>
                <a:spcPct val="20000"/>
              </a:spcBef>
              <a:spcAft>
                <a:spcPct val="0"/>
              </a:spcAft>
              <a:buClrTx/>
              <a:buSzTx/>
              <a:buFont typeface="Times" charset="0"/>
              <a:buNone/>
              <a:tabLst/>
              <a:defRPr sz="5400" b="1" baseline="0">
                <a:solidFill>
                  <a:schemeClr val="tx2"/>
                </a:solidFill>
              </a:defRPr>
            </a:lvl1pPr>
          </a:lstStyle>
          <a:p>
            <a:pPr lvl="0"/>
            <a:r>
              <a:rPr lang="en-US" dirty="0"/>
              <a:t>Click to add a title</a:t>
            </a:r>
          </a:p>
        </p:txBody>
      </p:sp>
      <p:sp>
        <p:nvSpPr>
          <p:cNvPr id="9" name="Rectangle 8"/>
          <p:cNvSpPr/>
          <p:nvPr userDrawn="1"/>
        </p:nvSpPr>
        <p:spPr>
          <a:xfrm>
            <a:off x="12706598" y="0"/>
            <a:ext cx="1923802" cy="12363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7661" y="0"/>
            <a:ext cx="1388983" cy="1236312"/>
          </a:xfrm>
          <a:prstGeom prst="rect">
            <a:avLst/>
          </a:prstGeom>
        </p:spPr>
      </p:pic>
    </p:spTree>
    <p:extLst>
      <p:ext uri="{BB962C8B-B14F-4D97-AF65-F5344CB8AC3E}">
        <p14:creationId xmlns:p14="http://schemas.microsoft.com/office/powerpoint/2010/main" val="209492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 Content">
    <p:spTree>
      <p:nvGrpSpPr>
        <p:cNvPr id="1" name=""/>
        <p:cNvGrpSpPr/>
        <p:nvPr/>
      </p:nvGrpSpPr>
      <p:grpSpPr>
        <a:xfrm>
          <a:off x="0" y="0"/>
          <a:ext cx="0" cy="0"/>
          <a:chOff x="0" y="0"/>
          <a:chExt cx="0" cy="0"/>
        </a:xfrm>
      </p:grpSpPr>
      <p:sp>
        <p:nvSpPr>
          <p:cNvPr id="9" name="Text Placeholder 18"/>
          <p:cNvSpPr>
            <a:spLocks noGrp="1"/>
          </p:cNvSpPr>
          <p:nvPr>
            <p:ph type="body" sz="quarter" idx="26" hasCustomPrompt="1"/>
          </p:nvPr>
        </p:nvSpPr>
        <p:spPr>
          <a:xfrm>
            <a:off x="1097279" y="1400165"/>
            <a:ext cx="12537979" cy="923330"/>
          </a:xfrm>
          <a:prstGeom prst="rect">
            <a:avLst/>
          </a:prstGeom>
          <a:solidFill>
            <a:schemeClr val="bg1">
              <a:alpha val="40000"/>
            </a:schemeClr>
          </a:solidFill>
        </p:spPr>
        <p:txBody>
          <a:bodyPr lIns="0" tIns="91440" rIns="274320" bIns="0" anchor="t" anchorCtr="0">
            <a:spAutoFit/>
          </a:bodyPr>
          <a:lstStyle>
            <a:lvl1pPr marL="0" marR="0" indent="0" algn="l" defTabSz="1125444" rtl="0" eaLnBrk="0" fontAlgn="base" latinLnBrk="0" hangingPunct="0">
              <a:lnSpc>
                <a:spcPct val="100000"/>
              </a:lnSpc>
              <a:spcBef>
                <a:spcPct val="20000"/>
              </a:spcBef>
              <a:spcAft>
                <a:spcPct val="0"/>
              </a:spcAft>
              <a:buClrTx/>
              <a:buSzTx/>
              <a:buFont typeface="Times" charset="0"/>
              <a:buNone/>
              <a:tabLst/>
              <a:defRPr sz="5400" b="1" baseline="0">
                <a:solidFill>
                  <a:schemeClr val="tx2"/>
                </a:solidFill>
              </a:defRPr>
            </a:lvl1pPr>
          </a:lstStyle>
          <a:p>
            <a:pPr lvl="0"/>
            <a:r>
              <a:rPr lang="en-US" dirty="0"/>
              <a:t>Click to add a title</a:t>
            </a:r>
          </a:p>
        </p:txBody>
      </p:sp>
      <p:sp>
        <p:nvSpPr>
          <p:cNvPr id="11" name="Text Placeholder 3"/>
          <p:cNvSpPr>
            <a:spLocks noGrp="1"/>
          </p:cNvSpPr>
          <p:nvPr>
            <p:ph type="body" sz="quarter" idx="28"/>
          </p:nvPr>
        </p:nvSpPr>
        <p:spPr>
          <a:xfrm>
            <a:off x="1922929" y="2926080"/>
            <a:ext cx="11712339" cy="4644707"/>
          </a:xfrm>
          <a:solidFill>
            <a:schemeClr val="bg1">
              <a:alpha val="40000"/>
            </a:schemeClr>
          </a:solidFill>
        </p:spPr>
        <p:txBody>
          <a:bodyPr lIns="0" tIns="182880" rIns="274320" bIns="91440">
            <a:noAutofit/>
          </a:bodyPr>
          <a:lstStyle>
            <a:lvl1pPr>
              <a:spcBef>
                <a:spcPts val="900"/>
              </a:spcBef>
              <a:defRPr sz="3200"/>
            </a:lvl1pPr>
            <a:lvl2pPr marL="731520">
              <a:spcBef>
                <a:spcPts val="100"/>
              </a:spcBef>
              <a:defRPr sz="2800"/>
            </a:lvl2pPr>
            <a:lvl3pPr marL="1280160">
              <a:spcBef>
                <a:spcPts val="500"/>
              </a:spcBef>
              <a:defRPr sz="2600"/>
            </a:lvl3pPr>
          </a:lstStyle>
          <a:p>
            <a:pPr lvl="0"/>
            <a:r>
              <a:rPr lang="en-US"/>
              <a:t>Click to edit Master text styles</a:t>
            </a:r>
          </a:p>
          <a:p>
            <a:pPr lvl="1"/>
            <a:r>
              <a:rPr lang="en-US"/>
              <a:t>Second level</a:t>
            </a:r>
          </a:p>
          <a:p>
            <a:pPr lvl="2"/>
            <a:r>
              <a:rPr lang="en-US"/>
              <a:t>Third level</a:t>
            </a:r>
          </a:p>
        </p:txBody>
      </p:sp>
      <p:sp>
        <p:nvSpPr>
          <p:cNvPr id="5" name="Slide Number Placeholder 1"/>
          <p:cNvSpPr>
            <a:spLocks noGrp="1"/>
          </p:cNvSpPr>
          <p:nvPr>
            <p:ph type="sldNum" sz="quarter" idx="29"/>
          </p:nvPr>
        </p:nvSpPr>
        <p:spPr/>
        <p:txBody>
          <a:bodyPr/>
          <a:lstStyle>
            <a:lvl1pPr>
              <a:defRPr/>
            </a:lvl1pPr>
          </a:lstStyle>
          <a:p>
            <a:fld id="{6C9686C1-DB47-8441-80A6-071E2EAEA2B5}" type="slidenum">
              <a:rPr lang="en-US" altLang="en-US"/>
              <a:pPr/>
              <a:t>‹#›</a:t>
            </a:fld>
            <a:endParaRPr lang="en-US"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41058" y="300250"/>
            <a:ext cx="1388983" cy="1236312"/>
          </a:xfrm>
          <a:prstGeom prst="rect">
            <a:avLst/>
          </a:prstGeom>
        </p:spPr>
      </p:pic>
    </p:spTree>
    <p:extLst>
      <p:ext uri="{BB962C8B-B14F-4D97-AF65-F5344CB8AC3E}">
        <p14:creationId xmlns:p14="http://schemas.microsoft.com/office/powerpoint/2010/main" val="97316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1271016" y="2971800"/>
            <a:ext cx="13359384" cy="5257800"/>
          </a:xfrm>
          <a:solidFill>
            <a:schemeClr val="accent2">
              <a:lumMod val="20000"/>
              <a:lumOff val="80000"/>
            </a:schemeClr>
          </a:solidFill>
        </p:spPr>
        <p:txBody>
          <a:bodyPr lIns="6492240" tIns="1371600" rIns="822960" rtlCol="0">
            <a:normAutofit/>
          </a:bodyPr>
          <a:lstStyle>
            <a:lvl1pPr marL="0" indent="0" algn="r">
              <a:buNone/>
              <a:defRPr/>
            </a:lvl1pPr>
          </a:lstStyle>
          <a:p>
            <a:pPr lvl="0"/>
            <a:r>
              <a:rPr lang="en-US" noProof="0"/>
              <a:t>Drag picture to placeholder or click icon to add</a:t>
            </a:r>
            <a:endParaRPr lang="en-US" noProof="0" dirty="0"/>
          </a:p>
        </p:txBody>
      </p:sp>
      <p:sp>
        <p:nvSpPr>
          <p:cNvPr id="7" name="Slide Number Placeholder 3"/>
          <p:cNvSpPr>
            <a:spLocks noGrp="1"/>
          </p:cNvSpPr>
          <p:nvPr>
            <p:ph type="sldNum" sz="quarter" idx="16"/>
          </p:nvPr>
        </p:nvSpPr>
        <p:spPr/>
        <p:txBody>
          <a:bodyPr/>
          <a:lstStyle>
            <a:lvl1pPr>
              <a:defRPr/>
            </a:lvl1pPr>
          </a:lstStyle>
          <a:p>
            <a:fld id="{CE9BCE1D-B95E-1644-992F-15ED41C90617}" type="slidenum">
              <a:rPr lang="en-US" altLang="en-US"/>
              <a:pPr/>
              <a:t>‹#›</a:t>
            </a:fld>
            <a:endParaRPr lang="en-US" alt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98842" y="0"/>
            <a:ext cx="5022376" cy="2781017"/>
          </a:xfrm>
          <a:prstGeom prst="rect">
            <a:avLst/>
          </a:prstGeom>
        </p:spPr>
      </p:pic>
    </p:spTree>
    <p:extLst>
      <p:ext uri="{BB962C8B-B14F-4D97-AF65-F5344CB8AC3E}">
        <p14:creationId xmlns:p14="http://schemas.microsoft.com/office/powerpoint/2010/main" val="355553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6475" y="1293813"/>
            <a:ext cx="12892088"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endParaRPr lang="en-US" altLang="en-US"/>
          </a:p>
        </p:txBody>
      </p:sp>
      <p:sp>
        <p:nvSpPr>
          <p:cNvPr id="1027" name="Text Placeholder 2"/>
          <p:cNvSpPr>
            <a:spLocks noGrp="1"/>
          </p:cNvSpPr>
          <p:nvPr>
            <p:ph type="body" idx="1"/>
          </p:nvPr>
        </p:nvSpPr>
        <p:spPr bwMode="auto">
          <a:xfrm>
            <a:off x="1006475" y="2190750"/>
            <a:ext cx="1261745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1" name="Slide Number Placeholder 10"/>
          <p:cNvSpPr>
            <a:spLocks noGrp="1"/>
          </p:cNvSpPr>
          <p:nvPr>
            <p:ph type="sldNum" sz="quarter" idx="4"/>
          </p:nvPr>
        </p:nvSpPr>
        <p:spPr>
          <a:xfrm>
            <a:off x="457200" y="7570788"/>
            <a:ext cx="1465263" cy="438150"/>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chemeClr val="accent2"/>
                </a:solidFill>
                <a:latin typeface="Arial" charset="0"/>
                <a:ea typeface="Arial" charset="0"/>
                <a:cs typeface="Arial" charset="0"/>
              </a:defRPr>
            </a:lvl1pPr>
          </a:lstStyle>
          <a:p>
            <a:fld id="{5F937897-339B-B449-8C38-B0423CAEB7C4}" type="slidenum">
              <a:rPr lang="en-US" altLang="en-US"/>
              <a:pPr/>
              <a:t>‹#›</a:t>
            </a:fld>
            <a:endParaRPr lang="en-US" altLang="en-US"/>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2094" y="647527"/>
            <a:ext cx="3086577" cy="646286"/>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80" r:id="rId3"/>
    <p:sldLayoutId id="2147483681" r:id="rId4"/>
    <p:sldLayoutId id="2147483679" r:id="rId5"/>
  </p:sldLayoutIdLst>
  <p:hf hdr="0" ftr="0" dt="0"/>
  <p:txStyles>
    <p:titleStyle>
      <a:lvl1pPr algn="l" defTabSz="1096963" rtl="0" eaLnBrk="1" fontAlgn="base" hangingPunct="1">
        <a:lnSpc>
          <a:spcPct val="90000"/>
        </a:lnSpc>
        <a:spcBef>
          <a:spcPct val="0"/>
        </a:spcBef>
        <a:spcAft>
          <a:spcPct val="0"/>
        </a:spcAft>
        <a:defRPr sz="5400" b="1" kern="1200">
          <a:solidFill>
            <a:schemeClr val="tx2"/>
          </a:solidFill>
          <a:latin typeface="Arial" charset="0"/>
          <a:ea typeface="Arial" charset="0"/>
          <a:cs typeface="Arial" charset="0"/>
        </a:defRPr>
      </a:lvl1pPr>
      <a:lvl2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2pPr>
      <a:lvl3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3pPr>
      <a:lvl4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4pPr>
      <a:lvl5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5pPr>
      <a:lvl6pPr marL="4572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6pPr>
      <a:lvl7pPr marL="9144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7pPr>
      <a:lvl8pPr marL="13716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8pPr>
      <a:lvl9pPr marL="18288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9pPr>
    </p:titleStyle>
    <p:bodyStyle>
      <a:lvl1pPr marL="273050" indent="-273050" algn="l" defTabSz="1096963" rtl="0" eaLnBrk="1" fontAlgn="base" hangingPunct="1">
        <a:lnSpc>
          <a:spcPct val="120000"/>
        </a:lnSpc>
        <a:spcBef>
          <a:spcPts val="1200"/>
        </a:spcBef>
        <a:spcAft>
          <a:spcPct val="0"/>
        </a:spcAft>
        <a:buClr>
          <a:schemeClr val="tx2"/>
        </a:buClr>
        <a:buFont typeface="Arial" charset="0"/>
        <a:buChar char="•"/>
        <a:defRPr sz="3200" kern="1200">
          <a:solidFill>
            <a:schemeClr val="tx1"/>
          </a:solidFill>
          <a:latin typeface="Arial" charset="0"/>
          <a:ea typeface="Arial" charset="0"/>
          <a:cs typeface="Arial" charset="0"/>
        </a:defRPr>
      </a:lvl1pPr>
      <a:lvl2pPr marL="822325" indent="-273050" algn="l" defTabSz="1096963" rtl="0" eaLnBrk="1" fontAlgn="base" hangingPunct="1">
        <a:lnSpc>
          <a:spcPct val="120000"/>
        </a:lnSpc>
        <a:spcBef>
          <a:spcPts val="600"/>
        </a:spcBef>
        <a:spcAft>
          <a:spcPct val="0"/>
        </a:spcAft>
        <a:buClr>
          <a:schemeClr val="tx2"/>
        </a:buClr>
        <a:buFont typeface="Arial" charset="0"/>
        <a:buChar char="•"/>
        <a:defRPr sz="2800" kern="1200">
          <a:solidFill>
            <a:schemeClr val="tx1"/>
          </a:solidFill>
          <a:latin typeface="Arial" charset="0"/>
          <a:ea typeface="Arial" charset="0"/>
          <a:cs typeface="Arial" charset="0"/>
        </a:defRPr>
      </a:lvl2pPr>
      <a:lvl3pPr marL="1371600" indent="-273050" algn="l" defTabSz="1096963" rtl="0" eaLnBrk="1" fontAlgn="base" hangingPunct="1">
        <a:lnSpc>
          <a:spcPct val="120000"/>
        </a:lnSpc>
        <a:spcBef>
          <a:spcPts val="600"/>
        </a:spcBef>
        <a:spcAft>
          <a:spcPct val="0"/>
        </a:spcAft>
        <a:buClr>
          <a:schemeClr val="tx2"/>
        </a:buClr>
        <a:buFont typeface="Arial" charset="0"/>
        <a:buChar char="•"/>
        <a:defRPr sz="2600" kern="1200">
          <a:solidFill>
            <a:schemeClr val="tx1"/>
          </a:solidFill>
          <a:latin typeface="Arial" charset="0"/>
          <a:ea typeface="Arial" charset="0"/>
          <a:cs typeface="Arial" charset="0"/>
        </a:defRPr>
      </a:lvl3pPr>
      <a:lvl4pPr marL="1919288" indent="-273050" algn="l" defTabSz="1096963" rtl="0" eaLnBrk="1" fontAlgn="base" hangingPunct="1">
        <a:lnSpc>
          <a:spcPct val="120000"/>
        </a:lnSpc>
        <a:spcBef>
          <a:spcPts val="600"/>
        </a:spcBef>
        <a:spcAft>
          <a:spcPct val="0"/>
        </a:spcAft>
        <a:buClr>
          <a:schemeClr val="tx2"/>
        </a:buClr>
        <a:buFont typeface="Arial" charset="0"/>
        <a:buChar char="•"/>
        <a:defRPr sz="2400" kern="1200">
          <a:solidFill>
            <a:schemeClr val="tx1"/>
          </a:solidFill>
          <a:latin typeface="Arial" charset="0"/>
          <a:ea typeface="Arial" charset="0"/>
          <a:cs typeface="Arial" charset="0"/>
        </a:defRPr>
      </a:lvl4pPr>
      <a:lvl5pPr marL="2468563" indent="-273050" algn="l" defTabSz="1096963" rtl="0" eaLnBrk="1" fontAlgn="base" hangingPunct="1">
        <a:lnSpc>
          <a:spcPct val="120000"/>
        </a:lnSpc>
        <a:spcBef>
          <a:spcPts val="600"/>
        </a:spcBef>
        <a:spcAft>
          <a:spcPct val="0"/>
        </a:spcAft>
        <a:buClr>
          <a:schemeClr val="tx2"/>
        </a:buClr>
        <a:buFont typeface="Arial" charset="0"/>
        <a:buChar char="•"/>
        <a:defRPr sz="2200" kern="1200">
          <a:solidFill>
            <a:schemeClr val="tx1"/>
          </a:solidFill>
          <a:latin typeface="Arial" charset="0"/>
          <a:ea typeface="Arial" charset="0"/>
          <a:cs typeface="Aria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docs.google.com/forms/d/1khlxMpOoCg8bzdf7_VzHpwRpGFxxHtytUM_VZf3KXhA/edit?ts=6668db8c"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CE9BCE1D-B95E-1644-992F-15ED41C90617}" type="slidenum">
              <a:rPr lang="en-US" altLang="en-US" smtClean="0"/>
              <a:pPr/>
              <a:t>1</a:t>
            </a:fld>
            <a:endParaRPr lang="en-US" altLang="en-US" dirty="0"/>
          </a:p>
        </p:txBody>
      </p:sp>
      <p:sp>
        <p:nvSpPr>
          <p:cNvPr id="4" name="TextBox 3"/>
          <p:cNvSpPr txBox="1"/>
          <p:nvPr/>
        </p:nvSpPr>
        <p:spPr>
          <a:xfrm>
            <a:off x="324464" y="2657893"/>
            <a:ext cx="5911154" cy="4616648"/>
          </a:xfrm>
          <a:prstGeom prst="rect">
            <a:avLst/>
          </a:prstGeom>
          <a:noFill/>
        </p:spPr>
        <p:txBody>
          <a:bodyPr wrap="square" rtlCol="0">
            <a:spAutoFit/>
          </a:bodyPr>
          <a:lstStyle/>
          <a:p>
            <a:pPr algn="r"/>
            <a:r>
              <a:rPr lang="en-US" sz="5400" b="1" dirty="0">
                <a:solidFill>
                  <a:schemeClr val="tx2"/>
                </a:solidFill>
              </a:rPr>
              <a:t>ERWC and EAP and County office leads: Partnerships</a:t>
            </a:r>
          </a:p>
          <a:p>
            <a:pPr algn="r"/>
            <a:r>
              <a:rPr lang="en-US" sz="4400" b="1" dirty="0"/>
              <a:t>Session 3 Leadership Conference</a:t>
            </a:r>
          </a:p>
          <a:p>
            <a:pPr algn="r"/>
            <a:r>
              <a:rPr lang="en-US" sz="4400" b="1" dirty="0"/>
              <a:t>Summer 2024 </a:t>
            </a: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l="21590" t="3366" r="6436" b="14136"/>
          <a:stretch>
            <a:fillRect/>
          </a:stretch>
        </p:blipFill>
        <p:spPr bwMode="auto">
          <a:xfrm>
            <a:off x="6385560" y="2657893"/>
            <a:ext cx="7620000" cy="49128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779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rdcover books">
            <a:extLst>
              <a:ext uri="{FF2B5EF4-FFF2-40B4-BE49-F238E27FC236}">
                <a16:creationId xmlns:a16="http://schemas.microsoft.com/office/drawing/2014/main" id="{703CF689-BA7B-B6C1-26A8-B4F9B626C6D6}"/>
              </a:ext>
            </a:extLst>
          </p:cNvPr>
          <p:cNvPicPr>
            <a:picLocks noChangeAspect="1"/>
          </p:cNvPicPr>
          <p:nvPr/>
        </p:nvPicPr>
        <p:blipFill>
          <a:blip r:embed="rId3"/>
          <a:srcRect l="20370" r="20370"/>
          <a:stretch/>
        </p:blipFill>
        <p:spPr>
          <a:xfrm>
            <a:off x="9326880" y="10"/>
            <a:ext cx="5303520" cy="8229590"/>
          </a:xfrm>
          <a:prstGeom prst="rect">
            <a:avLst/>
          </a:prstGeom>
          <a:noFill/>
        </p:spPr>
      </p:pic>
      <p:sp>
        <p:nvSpPr>
          <p:cNvPr id="3" name="Slide Number Placeholder 2"/>
          <p:cNvSpPr>
            <a:spLocks noGrp="1"/>
          </p:cNvSpPr>
          <p:nvPr>
            <p:ph type="sldNum" sz="quarter" idx="24"/>
          </p:nvPr>
        </p:nvSpPr>
        <p:spPr>
          <a:xfrm>
            <a:off x="457200" y="7570788"/>
            <a:ext cx="1465263" cy="438150"/>
          </a:xfrm>
        </p:spPr>
        <p:txBody>
          <a:bodyPr vert="horz" wrap="square" lIns="91440" tIns="45720" rIns="91440" bIns="45720" numCol="1" anchor="ctr" anchorCtr="0" compatLnSpc="1">
            <a:prstTxWarp prst="textNoShape">
              <a:avLst/>
            </a:prstTxWarp>
            <a:normAutofit/>
          </a:bodyPr>
          <a:lstStyle/>
          <a:p>
            <a:pPr>
              <a:spcAft>
                <a:spcPts val="600"/>
              </a:spcAft>
            </a:pPr>
            <a:fld id="{CE9BCE1D-B95E-1644-992F-15ED41C90617}" type="slidenum">
              <a:rPr lang="en-US" altLang="en-US" kern="1200">
                <a:latin typeface="Arial" charset="0"/>
                <a:ea typeface="Arial" charset="0"/>
                <a:cs typeface="Arial" charset="0"/>
              </a:rPr>
              <a:pPr>
                <a:spcAft>
                  <a:spcPts val="600"/>
                </a:spcAft>
              </a:pPr>
              <a:t>10</a:t>
            </a:fld>
            <a:endParaRPr lang="en-US" altLang="en-US" kern="1200">
              <a:latin typeface="Arial" charset="0"/>
              <a:ea typeface="Arial" charset="0"/>
              <a:cs typeface="Arial" charset="0"/>
            </a:endParaRPr>
          </a:p>
        </p:txBody>
      </p:sp>
      <p:sp>
        <p:nvSpPr>
          <p:cNvPr id="2" name="TextBox 1"/>
          <p:cNvSpPr txBox="1"/>
          <p:nvPr/>
        </p:nvSpPr>
        <p:spPr bwMode="auto">
          <a:xfrm>
            <a:off x="1097280" y="1400165"/>
            <a:ext cx="8427720" cy="1202358"/>
          </a:xfrm>
          <a:prstGeom prst="rect">
            <a:avLst/>
          </a:prstGeom>
          <a:solidFill>
            <a:schemeClr val="bg1">
              <a:alpha val="7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91440" rIns="274320" bIns="0" numCol="1" rtlCol="0" anchor="t" anchorCtr="0" compatLnSpc="1">
            <a:prstTxWarp prst="textNoShape">
              <a:avLst/>
            </a:prstTxWarp>
            <a:normAutofit/>
          </a:bodyPr>
          <a:lstStyle/>
          <a:p>
            <a:pPr defTabSz="1125444">
              <a:spcBef>
                <a:spcPct val="20000"/>
              </a:spcBef>
            </a:pPr>
            <a:endParaRPr lang="en-US" sz="5400" b="1" kern="1200" baseline="0" dirty="0">
              <a:solidFill>
                <a:schemeClr val="tx2"/>
              </a:solidFill>
              <a:latin typeface="Arial" charset="0"/>
              <a:ea typeface="Arial" charset="0"/>
              <a:cs typeface="Arial" charset="0"/>
            </a:endParaRPr>
          </a:p>
        </p:txBody>
      </p:sp>
      <p:sp>
        <p:nvSpPr>
          <p:cNvPr id="5" name="Text Placeholder 4">
            <a:extLst>
              <a:ext uri="{FF2B5EF4-FFF2-40B4-BE49-F238E27FC236}">
                <a16:creationId xmlns:a16="http://schemas.microsoft.com/office/drawing/2014/main" id="{B2B48CD6-2D80-4D93-84EE-D85F028EF04F}"/>
              </a:ext>
            </a:extLst>
          </p:cNvPr>
          <p:cNvSpPr>
            <a:spLocks noGrp="1"/>
          </p:cNvSpPr>
          <p:nvPr>
            <p:ph type="body" sz="quarter" idx="25"/>
          </p:nvPr>
        </p:nvSpPr>
        <p:spPr/>
        <p:txBody>
          <a:bodyPr/>
          <a:lstStyle/>
          <a:p>
            <a:endParaRPr lang="en-US"/>
          </a:p>
        </p:txBody>
      </p:sp>
    </p:spTree>
    <p:extLst>
      <p:ext uri="{BB962C8B-B14F-4D97-AF65-F5344CB8AC3E}">
        <p14:creationId xmlns:p14="http://schemas.microsoft.com/office/powerpoint/2010/main" val="277462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ngled view of a multicolored building facade">
            <a:extLst>
              <a:ext uri="{FF2B5EF4-FFF2-40B4-BE49-F238E27FC236}">
                <a16:creationId xmlns:a16="http://schemas.microsoft.com/office/drawing/2014/main" id="{40697053-29A8-ECAA-C93F-E18BE69A5D21}"/>
              </a:ext>
            </a:extLst>
          </p:cNvPr>
          <p:cNvPicPr>
            <a:picLocks noChangeAspect="1"/>
          </p:cNvPicPr>
          <p:nvPr/>
        </p:nvPicPr>
        <p:blipFill>
          <a:blip r:embed="rId2"/>
          <a:srcRect l="20370" r="20370"/>
          <a:stretch/>
        </p:blipFill>
        <p:spPr>
          <a:xfrm>
            <a:off x="9129932" y="10"/>
            <a:ext cx="5500467" cy="8229590"/>
          </a:xfrm>
          <a:prstGeom prst="rect">
            <a:avLst/>
          </a:prstGeom>
          <a:noFill/>
        </p:spPr>
      </p:pic>
      <p:sp>
        <p:nvSpPr>
          <p:cNvPr id="22" name="Text Placeholder 2">
            <a:extLst>
              <a:ext uri="{FF2B5EF4-FFF2-40B4-BE49-F238E27FC236}">
                <a16:creationId xmlns:a16="http://schemas.microsoft.com/office/drawing/2014/main" id="{460F51C4-7D58-4EBF-BF34-95D08A3745F8}"/>
              </a:ext>
            </a:extLst>
          </p:cNvPr>
          <p:cNvSpPr>
            <a:spLocks noGrp="1"/>
          </p:cNvSpPr>
          <p:nvPr>
            <p:ph type="body" sz="quarter" idx="15"/>
          </p:nvPr>
        </p:nvSpPr>
        <p:spPr>
          <a:xfrm>
            <a:off x="1097280" y="1400165"/>
            <a:ext cx="8427720" cy="923330"/>
          </a:xfrm>
        </p:spPr>
        <p:txBody>
          <a:bodyPr/>
          <a:lstStyle/>
          <a:p>
            <a:r>
              <a:rPr lang="en-US" dirty="0"/>
              <a:t>ISSUES and CONCERNS</a:t>
            </a:r>
          </a:p>
        </p:txBody>
      </p:sp>
      <p:sp>
        <p:nvSpPr>
          <p:cNvPr id="16" name="Text Placeholder 15"/>
          <p:cNvSpPr>
            <a:spLocks noGrp="1"/>
          </p:cNvSpPr>
          <p:nvPr>
            <p:ph type="body" sz="quarter" idx="23"/>
          </p:nvPr>
        </p:nvSpPr>
        <p:spPr>
          <a:xfrm>
            <a:off x="1096963" y="2461847"/>
            <a:ext cx="8428011" cy="5108942"/>
          </a:xfrm>
        </p:spPr>
        <p:txBody>
          <a:bodyPr wrap="square" anchor="t">
            <a:normAutofit/>
          </a:bodyPr>
          <a:lstStyle/>
          <a:p>
            <a:pPr lvl="1">
              <a:lnSpc>
                <a:spcPct val="110000"/>
              </a:lnSpc>
              <a:spcBef>
                <a:spcPts val="0"/>
              </a:spcBef>
              <a:spcAft>
                <a:spcPts val="1200"/>
              </a:spcAft>
            </a:pPr>
            <a:endParaRPr lang="en-US" sz="2200" dirty="0"/>
          </a:p>
        </p:txBody>
      </p:sp>
      <p:sp>
        <p:nvSpPr>
          <p:cNvPr id="4" name="Slide Number Placeholder 3"/>
          <p:cNvSpPr>
            <a:spLocks noGrp="1"/>
          </p:cNvSpPr>
          <p:nvPr>
            <p:ph type="sldNum" sz="quarter" idx="24"/>
          </p:nvPr>
        </p:nvSpPr>
        <p:spPr>
          <a:xfrm>
            <a:off x="457200" y="7570788"/>
            <a:ext cx="1465263" cy="438150"/>
          </a:xfrm>
        </p:spPr>
        <p:txBody>
          <a:bodyPr wrap="square" anchor="ctr">
            <a:normAutofit/>
          </a:bodyPr>
          <a:lstStyle/>
          <a:p>
            <a:pPr>
              <a:spcAft>
                <a:spcPts val="600"/>
              </a:spcAft>
            </a:pPr>
            <a:fld id="{6C9686C1-DB47-8441-80A6-071E2EAEA2B5}" type="slidenum">
              <a:rPr lang="en-US" altLang="en-US" smtClean="0"/>
              <a:pPr>
                <a:spcAft>
                  <a:spcPts val="600"/>
                </a:spcAft>
              </a:pPr>
              <a:t>11</a:t>
            </a:fld>
            <a:endParaRPr lang="en-US" altLang="en-US"/>
          </a:p>
        </p:txBody>
      </p:sp>
    </p:spTree>
    <p:extLst>
      <p:ext uri="{BB962C8B-B14F-4D97-AF65-F5344CB8AC3E}">
        <p14:creationId xmlns:p14="http://schemas.microsoft.com/office/powerpoint/2010/main" val="735099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33A868-657D-42A3-8696-29EA91750F90}"/>
              </a:ext>
            </a:extLst>
          </p:cNvPr>
          <p:cNvSpPr>
            <a:spLocks noGrp="1"/>
          </p:cNvSpPr>
          <p:nvPr>
            <p:ph type="body" sz="quarter" idx="26"/>
          </p:nvPr>
        </p:nvSpPr>
        <p:spPr/>
        <p:txBody>
          <a:bodyPr/>
          <a:lstStyle/>
          <a:p>
            <a:r>
              <a:rPr lang="en-US" dirty="0"/>
              <a:t>Welcomes</a:t>
            </a:r>
          </a:p>
        </p:txBody>
      </p:sp>
      <p:sp>
        <p:nvSpPr>
          <p:cNvPr id="3" name="Text Placeholder 2">
            <a:extLst>
              <a:ext uri="{FF2B5EF4-FFF2-40B4-BE49-F238E27FC236}">
                <a16:creationId xmlns:a16="http://schemas.microsoft.com/office/drawing/2014/main" id="{04FF8C80-44AF-4582-A112-53B6F65A31BC}"/>
              </a:ext>
            </a:extLst>
          </p:cNvPr>
          <p:cNvSpPr>
            <a:spLocks noGrp="1"/>
          </p:cNvSpPr>
          <p:nvPr>
            <p:ph type="body" sz="quarter" idx="28"/>
          </p:nvPr>
        </p:nvSpPr>
        <p:spPr/>
        <p:txBody>
          <a:bodyPr/>
          <a:lstStyle/>
          <a:p>
            <a:endParaRPr lang="en-US" dirty="0"/>
          </a:p>
        </p:txBody>
      </p:sp>
      <p:sp>
        <p:nvSpPr>
          <p:cNvPr id="4" name="Slide Number Placeholder 3">
            <a:extLst>
              <a:ext uri="{FF2B5EF4-FFF2-40B4-BE49-F238E27FC236}">
                <a16:creationId xmlns:a16="http://schemas.microsoft.com/office/drawing/2014/main" id="{A300F2F2-8E2A-4A39-94BB-5E3178BA5259}"/>
              </a:ext>
            </a:extLst>
          </p:cNvPr>
          <p:cNvSpPr>
            <a:spLocks noGrp="1"/>
          </p:cNvSpPr>
          <p:nvPr>
            <p:ph type="sldNum" sz="quarter" idx="29"/>
          </p:nvPr>
        </p:nvSpPr>
        <p:spPr/>
        <p:txBody>
          <a:bodyPr/>
          <a:lstStyle/>
          <a:p>
            <a:fld id="{6C9686C1-DB47-8441-80A6-071E2EAEA2B5}" type="slidenum">
              <a:rPr lang="en-US" altLang="en-US" smtClean="0"/>
              <a:pPr/>
              <a:t>2</a:t>
            </a:fld>
            <a:endParaRPr lang="en-US" altLang="en-US"/>
          </a:p>
        </p:txBody>
      </p:sp>
    </p:spTree>
    <p:extLst>
      <p:ext uri="{BB962C8B-B14F-4D97-AF65-F5344CB8AC3E}">
        <p14:creationId xmlns:p14="http://schemas.microsoft.com/office/powerpoint/2010/main" val="1073677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B2B0E0-E9D9-4D71-A640-A5D4271B6863}"/>
              </a:ext>
            </a:extLst>
          </p:cNvPr>
          <p:cNvSpPr>
            <a:spLocks noGrp="1"/>
          </p:cNvSpPr>
          <p:nvPr>
            <p:ph type="body" sz="quarter" idx="26"/>
          </p:nvPr>
        </p:nvSpPr>
        <p:spPr>
          <a:xfrm>
            <a:off x="232229" y="1400165"/>
            <a:ext cx="14398171" cy="3582519"/>
          </a:xfrm>
        </p:spPr>
        <p:txBody>
          <a:bodyPr/>
          <a:lstStyle/>
          <a:p>
            <a:r>
              <a:rPr lang="en-US" dirty="0"/>
              <a:t>Ice breaker: What is College and Career readiness –Survey and discussion (10 Min)</a:t>
            </a:r>
          </a:p>
          <a:p>
            <a:endParaRPr lang="en-US" dirty="0"/>
          </a:p>
        </p:txBody>
      </p:sp>
      <p:sp>
        <p:nvSpPr>
          <p:cNvPr id="3" name="Text Placeholder 2">
            <a:extLst>
              <a:ext uri="{FF2B5EF4-FFF2-40B4-BE49-F238E27FC236}">
                <a16:creationId xmlns:a16="http://schemas.microsoft.com/office/drawing/2014/main" id="{25C282FC-4020-416B-A243-D66AB2F0A52B}"/>
              </a:ext>
            </a:extLst>
          </p:cNvPr>
          <p:cNvSpPr>
            <a:spLocks noGrp="1"/>
          </p:cNvSpPr>
          <p:nvPr>
            <p:ph type="body" sz="quarter" idx="28"/>
          </p:nvPr>
        </p:nvSpPr>
        <p:spPr>
          <a:xfrm>
            <a:off x="1922929" y="3200133"/>
            <a:ext cx="11712339" cy="4644707"/>
          </a:xfrm>
        </p:spPr>
        <p:txBody>
          <a:bodyPr/>
          <a:lstStyle/>
          <a:p>
            <a:r>
              <a:rPr lang="en-US" dirty="0"/>
              <a:t>QR code for a survey (</a:t>
            </a:r>
            <a:r>
              <a:rPr lang="en-US" u="sng" dirty="0">
                <a:hlinkClick r:id="rId2"/>
              </a:rPr>
              <a:t>https://docs.google.com/forms/d/1khlxMpOoCg8bzdf7_VzHpwRpGFxxHtytUM_VZf3KXhA/edit?ts=6668db8c</a:t>
            </a:r>
            <a:r>
              <a:rPr lang="en-US" dirty="0"/>
              <a:t>) to give to the EAP directors with these questions and a few others:</a:t>
            </a:r>
          </a:p>
          <a:p>
            <a:pPr lvl="0"/>
            <a:r>
              <a:rPr lang="en-US" i="1" dirty="0"/>
              <a:t>How do you define and operationalize “college readiness”? Career Readiness?</a:t>
            </a:r>
            <a:endParaRPr lang="en-US" dirty="0"/>
          </a:p>
          <a:p>
            <a:endParaRPr lang="en-US" dirty="0"/>
          </a:p>
        </p:txBody>
      </p:sp>
      <p:sp>
        <p:nvSpPr>
          <p:cNvPr id="4" name="Slide Number Placeholder 3">
            <a:extLst>
              <a:ext uri="{FF2B5EF4-FFF2-40B4-BE49-F238E27FC236}">
                <a16:creationId xmlns:a16="http://schemas.microsoft.com/office/drawing/2014/main" id="{91457440-6288-46A2-AEFD-C8EBCB68A3A4}"/>
              </a:ext>
            </a:extLst>
          </p:cNvPr>
          <p:cNvSpPr>
            <a:spLocks noGrp="1"/>
          </p:cNvSpPr>
          <p:nvPr>
            <p:ph type="sldNum" sz="quarter" idx="29"/>
          </p:nvPr>
        </p:nvSpPr>
        <p:spPr/>
        <p:txBody>
          <a:bodyPr/>
          <a:lstStyle/>
          <a:p>
            <a:fld id="{6C9686C1-DB47-8441-80A6-071E2EAEA2B5}" type="slidenum">
              <a:rPr lang="en-US" altLang="en-US" smtClean="0"/>
              <a:pPr/>
              <a:t>3</a:t>
            </a:fld>
            <a:endParaRPr lang="en-US" altLang="en-US"/>
          </a:p>
        </p:txBody>
      </p:sp>
    </p:spTree>
    <p:extLst>
      <p:ext uri="{BB962C8B-B14F-4D97-AF65-F5344CB8AC3E}">
        <p14:creationId xmlns:p14="http://schemas.microsoft.com/office/powerpoint/2010/main" val="258273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BA75-E6CA-4D11-85A3-4ED70F8F71FC}"/>
              </a:ext>
            </a:extLst>
          </p:cNvPr>
          <p:cNvSpPr>
            <a:spLocks noGrp="1"/>
          </p:cNvSpPr>
          <p:nvPr>
            <p:ph type="ctrTitle"/>
          </p:nvPr>
        </p:nvSpPr>
        <p:spPr>
          <a:xfrm>
            <a:off x="2564818" y="943173"/>
            <a:ext cx="10759295" cy="2221992"/>
          </a:xfrm>
        </p:spPr>
        <p:txBody>
          <a:bodyPr/>
          <a:lstStyle/>
          <a:p>
            <a:r>
              <a:rPr lang="en-US" dirty="0"/>
              <a:t>Shared interest: ERWC</a:t>
            </a:r>
          </a:p>
        </p:txBody>
      </p:sp>
      <p:sp>
        <p:nvSpPr>
          <p:cNvPr id="3" name="Subtitle 2">
            <a:extLst>
              <a:ext uri="{FF2B5EF4-FFF2-40B4-BE49-F238E27FC236}">
                <a16:creationId xmlns:a16="http://schemas.microsoft.com/office/drawing/2014/main" id="{8A05B442-1ABE-4105-BE51-40951CBAFD0C}"/>
              </a:ext>
            </a:extLst>
          </p:cNvPr>
          <p:cNvSpPr>
            <a:spLocks noGrp="1"/>
          </p:cNvSpPr>
          <p:nvPr>
            <p:ph type="subTitle" idx="1"/>
          </p:nvPr>
        </p:nvSpPr>
        <p:spPr>
          <a:xfrm>
            <a:off x="1069848" y="3831771"/>
            <a:ext cx="7725809" cy="3918857"/>
          </a:xfrm>
        </p:spPr>
        <p:txBody>
          <a:bodyPr/>
          <a:lstStyle/>
          <a:p>
            <a:r>
              <a:rPr lang="en-US" sz="3200" dirty="0"/>
              <a:t>How do we support ENGLISH and ERWC specifically? In what ways and to what extent do we each  support English in our state? Each region does it differently…what do you do? How is that going?</a:t>
            </a:r>
          </a:p>
          <a:p>
            <a:endParaRPr lang="en-US" dirty="0"/>
          </a:p>
        </p:txBody>
      </p:sp>
      <p:sp>
        <p:nvSpPr>
          <p:cNvPr id="4" name="Slide Number Placeholder 3">
            <a:extLst>
              <a:ext uri="{FF2B5EF4-FFF2-40B4-BE49-F238E27FC236}">
                <a16:creationId xmlns:a16="http://schemas.microsoft.com/office/drawing/2014/main" id="{DFACA733-54F3-456C-8ED9-5FD3390D5726}"/>
              </a:ext>
            </a:extLst>
          </p:cNvPr>
          <p:cNvSpPr>
            <a:spLocks noGrp="1"/>
          </p:cNvSpPr>
          <p:nvPr>
            <p:ph type="sldNum" sz="quarter" idx="11"/>
          </p:nvPr>
        </p:nvSpPr>
        <p:spPr/>
        <p:txBody>
          <a:bodyPr/>
          <a:lstStyle/>
          <a:p>
            <a:fld id="{1625A13B-BB71-8D4A-9E64-B94CF4F5D396}" type="slidenum">
              <a:rPr lang="en-US" altLang="en-US" smtClean="0"/>
              <a:pPr/>
              <a:t>4</a:t>
            </a:fld>
            <a:endParaRPr lang="en-US" altLang="en-US"/>
          </a:p>
        </p:txBody>
      </p:sp>
    </p:spTree>
    <p:extLst>
      <p:ext uri="{BB962C8B-B14F-4D97-AF65-F5344CB8AC3E}">
        <p14:creationId xmlns:p14="http://schemas.microsoft.com/office/powerpoint/2010/main" val="261459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CE9BCE1D-B95E-1644-992F-15ED41C90617}" type="slidenum">
              <a:rPr lang="en-US" altLang="en-US" smtClean="0"/>
              <a:pPr/>
              <a:t>5</a:t>
            </a:fld>
            <a:endParaRPr lang="en-US" altLang="en-US" dirty="0"/>
          </a:p>
        </p:txBody>
      </p:sp>
      <p:sp>
        <p:nvSpPr>
          <p:cNvPr id="2" name="TextBox 1"/>
          <p:cNvSpPr txBox="1"/>
          <p:nvPr/>
        </p:nvSpPr>
        <p:spPr>
          <a:xfrm>
            <a:off x="1194618" y="1626330"/>
            <a:ext cx="8198763" cy="830997"/>
          </a:xfrm>
          <a:prstGeom prst="rect">
            <a:avLst/>
          </a:prstGeom>
          <a:noFill/>
        </p:spPr>
        <p:txBody>
          <a:bodyPr wrap="square" rtlCol="0">
            <a:spAutoFit/>
          </a:bodyPr>
          <a:lstStyle/>
          <a:p>
            <a:r>
              <a:rPr lang="en-US" sz="4800" b="1" dirty="0">
                <a:solidFill>
                  <a:schemeClr val="tx2"/>
                </a:solidFill>
              </a:rPr>
              <a:t>Panel Q and A with Partners</a:t>
            </a:r>
          </a:p>
        </p:txBody>
      </p:sp>
      <p:sp>
        <p:nvSpPr>
          <p:cNvPr id="5" name="Rectangle 4">
            <a:extLst>
              <a:ext uri="{FF2B5EF4-FFF2-40B4-BE49-F238E27FC236}">
                <a16:creationId xmlns:a16="http://schemas.microsoft.com/office/drawing/2014/main" id="{EB8B3A10-1BDF-4EA6-AB8C-1414C222D8D7}"/>
              </a:ext>
            </a:extLst>
          </p:cNvPr>
          <p:cNvSpPr/>
          <p:nvPr/>
        </p:nvSpPr>
        <p:spPr>
          <a:xfrm>
            <a:off x="457200" y="3290425"/>
            <a:ext cx="13218896" cy="1122871"/>
          </a:xfrm>
          <a:prstGeom prst="rect">
            <a:avLst/>
          </a:prstGeom>
        </p:spPr>
        <p:txBody>
          <a:bodyPr wrap="square">
            <a:spAutoFit/>
          </a:bodyPr>
          <a:lstStyle/>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Possible topics: </a:t>
            </a:r>
          </a:p>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1. Process and policies:</a:t>
            </a:r>
          </a:p>
        </p:txBody>
      </p:sp>
      <p:sp>
        <p:nvSpPr>
          <p:cNvPr id="6" name="Rectangle 5">
            <a:extLst>
              <a:ext uri="{FF2B5EF4-FFF2-40B4-BE49-F238E27FC236}">
                <a16:creationId xmlns:a16="http://schemas.microsoft.com/office/drawing/2014/main" id="{3A8A5014-8F4E-4041-854B-ABA224938606}"/>
              </a:ext>
            </a:extLst>
          </p:cNvPr>
          <p:cNvSpPr/>
          <p:nvPr/>
        </p:nvSpPr>
        <p:spPr>
          <a:xfrm>
            <a:off x="1246188" y="2401957"/>
            <a:ext cx="8465848" cy="830997"/>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Panelists: Stephanie and Kia and Chris Eddings (how county does it?)/Lisa Benham (both), Zee. Marcy, and Faye (south)</a:t>
            </a:r>
            <a:endParaRPr lang="en-US" sz="2400" dirty="0"/>
          </a:p>
        </p:txBody>
      </p:sp>
      <p:sp>
        <p:nvSpPr>
          <p:cNvPr id="7" name="Rectangle 6">
            <a:extLst>
              <a:ext uri="{FF2B5EF4-FFF2-40B4-BE49-F238E27FC236}">
                <a16:creationId xmlns:a16="http://schemas.microsoft.com/office/drawing/2014/main" id="{B9C5E15A-A2BB-4395-BEE5-F567D7974214}"/>
              </a:ext>
            </a:extLst>
          </p:cNvPr>
          <p:cNvSpPr/>
          <p:nvPr/>
        </p:nvSpPr>
        <p:spPr>
          <a:xfrm>
            <a:off x="263235" y="4674760"/>
            <a:ext cx="14242473" cy="3299045"/>
          </a:xfrm>
          <a:prstGeom prst="rect">
            <a:avLst/>
          </a:prstGeom>
        </p:spPr>
        <p:txBody>
          <a:bodyPr wrap="square">
            <a:spAutoFit/>
          </a:bodyPr>
          <a:lstStyle/>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Reimbursements-who do we go to </a:t>
            </a:r>
            <a:r>
              <a:rPr lang="en-US" sz="2800" dirty="0" err="1">
                <a:latin typeface="Calibri" panose="020F0502020204030204" pitchFamily="34" charset="0"/>
                <a:ea typeface="Calibri" panose="020F0502020204030204" pitchFamily="34" charset="0"/>
                <a:cs typeface="Times New Roman" panose="02020603050405020304" pitchFamily="18" charset="0"/>
              </a:rPr>
              <a:t>to</a:t>
            </a:r>
            <a:r>
              <a:rPr lang="en-US" sz="2800" dirty="0">
                <a:latin typeface="Calibri" panose="020F0502020204030204" pitchFamily="34" charset="0"/>
                <a:ea typeface="Calibri" panose="020F0502020204030204" pitchFamily="34" charset="0"/>
                <a:cs typeface="Times New Roman" panose="02020603050405020304" pitchFamily="18" charset="0"/>
              </a:rPr>
              <a:t> get paid? How does this happen? Details on how to do it? Process…. Faculty trainers MUST submit scope of work….Adjunct faculty? </a:t>
            </a:r>
          </a:p>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What happens when a county office or EAP says no sessions are taking place?</a:t>
            </a:r>
          </a:p>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Where do people send new teachers to ERWC to be trained? How much are we offering online ERWC sessions VS f2f? Should we offer more online for other places that are in need? Do we accept teachers from other states? (workshop attendees should be ok from New Mexico, Hawaii, West Virginia, and Washington.)</a:t>
            </a:r>
          </a:p>
        </p:txBody>
      </p:sp>
    </p:spTree>
    <p:extLst>
      <p:ext uri="{BB962C8B-B14F-4D97-AF65-F5344CB8AC3E}">
        <p14:creationId xmlns:p14="http://schemas.microsoft.com/office/powerpoint/2010/main" val="78192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CE9BCE1D-B95E-1644-992F-15ED41C90617}" type="slidenum">
              <a:rPr lang="en-US" altLang="en-US" smtClean="0"/>
              <a:pPr/>
              <a:t>6</a:t>
            </a:fld>
            <a:endParaRPr lang="en-US" altLang="en-US" dirty="0"/>
          </a:p>
        </p:txBody>
      </p:sp>
      <p:sp>
        <p:nvSpPr>
          <p:cNvPr id="2" name="TextBox 1"/>
          <p:cNvSpPr txBox="1"/>
          <p:nvPr/>
        </p:nvSpPr>
        <p:spPr>
          <a:xfrm>
            <a:off x="1194618" y="1626330"/>
            <a:ext cx="8198763" cy="830997"/>
          </a:xfrm>
          <a:prstGeom prst="rect">
            <a:avLst/>
          </a:prstGeom>
          <a:noFill/>
        </p:spPr>
        <p:txBody>
          <a:bodyPr wrap="square" rtlCol="0">
            <a:spAutoFit/>
          </a:bodyPr>
          <a:lstStyle/>
          <a:p>
            <a:r>
              <a:rPr lang="en-US" sz="4800" b="1" dirty="0">
                <a:solidFill>
                  <a:schemeClr val="tx2"/>
                </a:solidFill>
              </a:rPr>
              <a:t>Panel Q and A with Partners</a:t>
            </a:r>
          </a:p>
        </p:txBody>
      </p:sp>
      <p:sp>
        <p:nvSpPr>
          <p:cNvPr id="5" name="Rectangle 4">
            <a:extLst>
              <a:ext uri="{FF2B5EF4-FFF2-40B4-BE49-F238E27FC236}">
                <a16:creationId xmlns:a16="http://schemas.microsoft.com/office/drawing/2014/main" id="{EB8B3A10-1BDF-4EA6-AB8C-1414C222D8D7}"/>
              </a:ext>
            </a:extLst>
          </p:cNvPr>
          <p:cNvSpPr/>
          <p:nvPr/>
        </p:nvSpPr>
        <p:spPr>
          <a:xfrm>
            <a:off x="457200" y="3290425"/>
            <a:ext cx="13218896" cy="1122871"/>
          </a:xfrm>
          <a:prstGeom prst="rect">
            <a:avLst/>
          </a:prstGeom>
        </p:spPr>
        <p:txBody>
          <a:bodyPr wrap="square">
            <a:spAutoFit/>
          </a:bodyPr>
          <a:lstStyle/>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Possible topics: </a:t>
            </a:r>
          </a:p>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1. Process and policies:</a:t>
            </a:r>
          </a:p>
        </p:txBody>
      </p:sp>
      <p:sp>
        <p:nvSpPr>
          <p:cNvPr id="6" name="Rectangle 5">
            <a:extLst>
              <a:ext uri="{FF2B5EF4-FFF2-40B4-BE49-F238E27FC236}">
                <a16:creationId xmlns:a16="http://schemas.microsoft.com/office/drawing/2014/main" id="{3A8A5014-8F4E-4041-854B-ABA224938606}"/>
              </a:ext>
            </a:extLst>
          </p:cNvPr>
          <p:cNvSpPr/>
          <p:nvPr/>
        </p:nvSpPr>
        <p:spPr>
          <a:xfrm>
            <a:off x="1246188" y="2401957"/>
            <a:ext cx="8465848" cy="830997"/>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Panelists: Stephanie and Kia and Chris Eddings (how county does it?)/Lisa Benham (both), Zee. Marcy, and Faye (south)</a:t>
            </a:r>
            <a:endParaRPr lang="en-US" sz="2400" dirty="0"/>
          </a:p>
        </p:txBody>
      </p:sp>
      <p:sp>
        <p:nvSpPr>
          <p:cNvPr id="7" name="Rectangle 6">
            <a:extLst>
              <a:ext uri="{FF2B5EF4-FFF2-40B4-BE49-F238E27FC236}">
                <a16:creationId xmlns:a16="http://schemas.microsoft.com/office/drawing/2014/main" id="{B9C5E15A-A2BB-4395-BEE5-F567D7974214}"/>
              </a:ext>
            </a:extLst>
          </p:cNvPr>
          <p:cNvSpPr/>
          <p:nvPr/>
        </p:nvSpPr>
        <p:spPr>
          <a:xfrm>
            <a:off x="263235" y="4469532"/>
            <a:ext cx="14242473" cy="3760068"/>
          </a:xfrm>
          <a:prstGeom prst="rect">
            <a:avLst/>
          </a:prstGeom>
        </p:spPr>
        <p:txBody>
          <a:bodyPr wrap="square">
            <a:spAutoFit/>
          </a:bodyPr>
          <a:lstStyle/>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For EIR grant, what shall we do with those people signing up from other states?</a:t>
            </a:r>
          </a:p>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Middle school teachers and trainings they can attend? (currently they can attend </a:t>
            </a:r>
            <a:r>
              <a:rPr lang="en-US" sz="2800" dirty="0" err="1">
                <a:latin typeface="Calibri" panose="020F0502020204030204" pitchFamily="34" charset="0"/>
                <a:ea typeface="Calibri" panose="020F0502020204030204" pitchFamily="34" charset="0"/>
                <a:cs typeface="Times New Roman" panose="02020603050405020304" pitchFamily="18" charset="0"/>
              </a:rPr>
              <a:t>hs</a:t>
            </a:r>
            <a:r>
              <a:rPr lang="en-US" sz="2800" dirty="0">
                <a:latin typeface="Calibri" panose="020F0502020204030204" pitchFamily="34" charset="0"/>
                <a:ea typeface="Calibri" panose="020F0502020204030204" pitchFamily="34" charset="0"/>
                <a:cs typeface="Times New Roman" panose="02020603050405020304" pitchFamily="18" charset="0"/>
              </a:rPr>
              <a:t> trainings). In the future, we will train middle school teachers….support them….but how is what we have not determined.</a:t>
            </a:r>
          </a:p>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Private, public? Which teachers and faculty can attend these sessions? (DISCUSS POLICIES)—Make up session policies (can a person who misses a day make it up somewhere/some way?—how can we guarantee they align with the sessions they already registered for? (DISCUSS policy of HOW TO communicate responsibilities for that make up)</a:t>
            </a:r>
          </a:p>
        </p:txBody>
      </p:sp>
    </p:spTree>
    <p:extLst>
      <p:ext uri="{BB962C8B-B14F-4D97-AF65-F5344CB8AC3E}">
        <p14:creationId xmlns:p14="http://schemas.microsoft.com/office/powerpoint/2010/main" val="403016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CE9BCE1D-B95E-1644-992F-15ED41C90617}" type="slidenum">
              <a:rPr lang="en-US" altLang="en-US" smtClean="0"/>
              <a:pPr/>
              <a:t>7</a:t>
            </a:fld>
            <a:endParaRPr lang="en-US" altLang="en-US" dirty="0"/>
          </a:p>
        </p:txBody>
      </p:sp>
      <p:sp>
        <p:nvSpPr>
          <p:cNvPr id="2" name="TextBox 1"/>
          <p:cNvSpPr txBox="1"/>
          <p:nvPr/>
        </p:nvSpPr>
        <p:spPr>
          <a:xfrm>
            <a:off x="1194618" y="1626330"/>
            <a:ext cx="8198763" cy="830997"/>
          </a:xfrm>
          <a:prstGeom prst="rect">
            <a:avLst/>
          </a:prstGeom>
          <a:noFill/>
        </p:spPr>
        <p:txBody>
          <a:bodyPr wrap="square" rtlCol="0">
            <a:spAutoFit/>
          </a:bodyPr>
          <a:lstStyle/>
          <a:p>
            <a:r>
              <a:rPr lang="en-US" sz="4800" b="1" dirty="0">
                <a:solidFill>
                  <a:schemeClr val="tx2"/>
                </a:solidFill>
              </a:rPr>
              <a:t>Panel Q and A with Partners</a:t>
            </a:r>
          </a:p>
        </p:txBody>
      </p:sp>
      <p:sp>
        <p:nvSpPr>
          <p:cNvPr id="5" name="Rectangle 4">
            <a:extLst>
              <a:ext uri="{FF2B5EF4-FFF2-40B4-BE49-F238E27FC236}">
                <a16:creationId xmlns:a16="http://schemas.microsoft.com/office/drawing/2014/main" id="{EB8B3A10-1BDF-4EA6-AB8C-1414C222D8D7}"/>
              </a:ext>
            </a:extLst>
          </p:cNvPr>
          <p:cNvSpPr/>
          <p:nvPr/>
        </p:nvSpPr>
        <p:spPr>
          <a:xfrm>
            <a:off x="457200" y="3290425"/>
            <a:ext cx="13218896" cy="1122871"/>
          </a:xfrm>
          <a:prstGeom prst="rect">
            <a:avLst/>
          </a:prstGeom>
        </p:spPr>
        <p:txBody>
          <a:bodyPr wrap="square">
            <a:spAutoFit/>
          </a:bodyPr>
          <a:lstStyle/>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Possible topics: </a:t>
            </a:r>
          </a:p>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1. Process and policies:</a:t>
            </a:r>
          </a:p>
        </p:txBody>
      </p:sp>
      <p:sp>
        <p:nvSpPr>
          <p:cNvPr id="6" name="Rectangle 5">
            <a:extLst>
              <a:ext uri="{FF2B5EF4-FFF2-40B4-BE49-F238E27FC236}">
                <a16:creationId xmlns:a16="http://schemas.microsoft.com/office/drawing/2014/main" id="{3A8A5014-8F4E-4041-854B-ABA224938606}"/>
              </a:ext>
            </a:extLst>
          </p:cNvPr>
          <p:cNvSpPr/>
          <p:nvPr/>
        </p:nvSpPr>
        <p:spPr>
          <a:xfrm>
            <a:off x="1246188" y="2401957"/>
            <a:ext cx="8465848" cy="830997"/>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Panelists: Stephanie and Kia and Chris Eddings (how county does it?)/Lisa Benham (both), Zee. Marcy, and Faye (south)</a:t>
            </a:r>
            <a:endParaRPr lang="en-US" sz="2400" dirty="0"/>
          </a:p>
        </p:txBody>
      </p:sp>
      <p:sp>
        <p:nvSpPr>
          <p:cNvPr id="7" name="Rectangle 6">
            <a:extLst>
              <a:ext uri="{FF2B5EF4-FFF2-40B4-BE49-F238E27FC236}">
                <a16:creationId xmlns:a16="http://schemas.microsoft.com/office/drawing/2014/main" id="{B9C5E15A-A2BB-4395-BEE5-F567D7974214}"/>
              </a:ext>
            </a:extLst>
          </p:cNvPr>
          <p:cNvSpPr/>
          <p:nvPr/>
        </p:nvSpPr>
        <p:spPr>
          <a:xfrm>
            <a:off x="263235" y="4469532"/>
            <a:ext cx="14242473" cy="1915974"/>
          </a:xfrm>
          <a:prstGeom prst="rect">
            <a:avLst/>
          </a:prstGeom>
        </p:spPr>
        <p:txBody>
          <a:bodyPr wrap="square">
            <a:spAutoFit/>
          </a:bodyPr>
          <a:lstStyle/>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Will trainers remain 2 (faculty and teacher, and in what circumstances can there be 3?</a:t>
            </a:r>
          </a:p>
          <a:p>
            <a:pPr marL="342900" marR="0" lvl="0" indent="-34290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Contracts for MOUs.—held up due to budget uncertainties.</a:t>
            </a:r>
          </a:p>
          <a:p>
            <a:pPr marL="342900" marR="0" lvl="0" indent="-342900">
              <a:lnSpc>
                <a:spcPct val="107000"/>
              </a:lnSpc>
              <a:spcBef>
                <a:spcPts val="0"/>
              </a:spcBef>
              <a:spcAft>
                <a:spcPts val="80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Process for workshops (new link): to register and to get canvas site. BUDGET is holding this up. Some campuses have no travel policy,,,,</a:t>
            </a:r>
          </a:p>
        </p:txBody>
      </p:sp>
    </p:spTree>
    <p:extLst>
      <p:ext uri="{BB962C8B-B14F-4D97-AF65-F5344CB8AC3E}">
        <p14:creationId xmlns:p14="http://schemas.microsoft.com/office/powerpoint/2010/main" val="101129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8F1CC9D-37AA-49FC-A84C-835825129F9B}"/>
              </a:ext>
            </a:extLst>
          </p:cNvPr>
          <p:cNvSpPr>
            <a:spLocks noGrp="1"/>
          </p:cNvSpPr>
          <p:nvPr>
            <p:ph type="pic" sz="quarter" idx="10"/>
          </p:nvPr>
        </p:nvSpPr>
        <p:spPr/>
      </p:sp>
      <p:sp>
        <p:nvSpPr>
          <p:cNvPr id="3" name="Slide Number Placeholder 2">
            <a:extLst>
              <a:ext uri="{FF2B5EF4-FFF2-40B4-BE49-F238E27FC236}">
                <a16:creationId xmlns:a16="http://schemas.microsoft.com/office/drawing/2014/main" id="{B062B59B-C6C6-45C8-8984-FF57F25DBD43}"/>
              </a:ext>
            </a:extLst>
          </p:cNvPr>
          <p:cNvSpPr>
            <a:spLocks noGrp="1"/>
          </p:cNvSpPr>
          <p:nvPr>
            <p:ph type="sldNum" sz="quarter" idx="24"/>
          </p:nvPr>
        </p:nvSpPr>
        <p:spPr/>
        <p:txBody>
          <a:bodyPr/>
          <a:lstStyle/>
          <a:p>
            <a:fld id="{9E131138-2B84-A04F-86C2-ABA3FF6E7279}" type="slidenum">
              <a:rPr lang="en-US" altLang="en-US" smtClean="0"/>
              <a:pPr/>
              <a:t>8</a:t>
            </a:fld>
            <a:endParaRPr lang="en-US" altLang="en-US"/>
          </a:p>
        </p:txBody>
      </p:sp>
      <p:sp>
        <p:nvSpPr>
          <p:cNvPr id="4" name="Text Placeholder 3">
            <a:extLst>
              <a:ext uri="{FF2B5EF4-FFF2-40B4-BE49-F238E27FC236}">
                <a16:creationId xmlns:a16="http://schemas.microsoft.com/office/drawing/2014/main" id="{1CA0529B-9620-4DA0-9E90-CCDF78653FD8}"/>
              </a:ext>
            </a:extLst>
          </p:cNvPr>
          <p:cNvSpPr>
            <a:spLocks noGrp="1"/>
          </p:cNvSpPr>
          <p:nvPr>
            <p:ph type="body" sz="quarter" idx="25"/>
          </p:nvPr>
        </p:nvSpPr>
        <p:spPr/>
        <p:txBody>
          <a:bodyPr/>
          <a:lstStyle/>
          <a:p>
            <a:endParaRPr lang="en-US"/>
          </a:p>
        </p:txBody>
      </p:sp>
      <p:sp>
        <p:nvSpPr>
          <p:cNvPr id="5" name="Text Placeholder 4">
            <a:extLst>
              <a:ext uri="{FF2B5EF4-FFF2-40B4-BE49-F238E27FC236}">
                <a16:creationId xmlns:a16="http://schemas.microsoft.com/office/drawing/2014/main" id="{FB46F70C-36ED-4652-B8FF-0109CE8D5C06}"/>
              </a:ext>
            </a:extLst>
          </p:cNvPr>
          <p:cNvSpPr>
            <a:spLocks noGrp="1"/>
          </p:cNvSpPr>
          <p:nvPr>
            <p:ph type="body" sz="quarter" idx="26"/>
          </p:nvPr>
        </p:nvSpPr>
        <p:spPr/>
        <p:txBody>
          <a:bodyPr/>
          <a:lstStyle/>
          <a:p>
            <a:r>
              <a:rPr lang="en-US" dirty="0"/>
              <a:t>Others?</a:t>
            </a:r>
          </a:p>
        </p:txBody>
      </p:sp>
    </p:spTree>
    <p:extLst>
      <p:ext uri="{BB962C8B-B14F-4D97-AF65-F5344CB8AC3E}">
        <p14:creationId xmlns:p14="http://schemas.microsoft.com/office/powerpoint/2010/main" val="3783347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ed marker and calendar">
            <a:extLst>
              <a:ext uri="{FF2B5EF4-FFF2-40B4-BE49-F238E27FC236}">
                <a16:creationId xmlns:a16="http://schemas.microsoft.com/office/drawing/2014/main" id="{FDBA2F33-D14C-1A9E-B1C7-0D8EBAB45ECC}"/>
              </a:ext>
            </a:extLst>
          </p:cNvPr>
          <p:cNvPicPr>
            <a:picLocks noChangeAspect="1"/>
          </p:cNvPicPr>
          <p:nvPr/>
        </p:nvPicPr>
        <p:blipFill rotWithShape="1">
          <a:blip r:embed="rId2"/>
          <a:srcRect l="14029" r="26637" b="-1"/>
          <a:stretch/>
        </p:blipFill>
        <p:spPr>
          <a:xfrm>
            <a:off x="7315200" y="10"/>
            <a:ext cx="7315200" cy="8229590"/>
          </a:xfrm>
          <a:prstGeom prst="rect">
            <a:avLst/>
          </a:prstGeom>
          <a:noFill/>
        </p:spPr>
      </p:pic>
      <p:sp>
        <p:nvSpPr>
          <p:cNvPr id="22" name="Text Placeholder 2">
            <a:extLst>
              <a:ext uri="{FF2B5EF4-FFF2-40B4-BE49-F238E27FC236}">
                <a16:creationId xmlns:a16="http://schemas.microsoft.com/office/drawing/2014/main" id="{18D4D08B-D9CA-1A61-59D6-3C180A8FA0E2}"/>
              </a:ext>
            </a:extLst>
          </p:cNvPr>
          <p:cNvSpPr>
            <a:spLocks noGrp="1"/>
          </p:cNvSpPr>
          <p:nvPr>
            <p:ph type="body" sz="quarter" idx="15"/>
          </p:nvPr>
        </p:nvSpPr>
        <p:spPr>
          <a:xfrm>
            <a:off x="457200" y="2523959"/>
            <a:ext cx="6858000" cy="1754326"/>
          </a:xfrm>
        </p:spPr>
        <p:txBody>
          <a:bodyPr/>
          <a:lstStyle/>
          <a:p>
            <a:r>
              <a:rPr lang="en-US" dirty="0"/>
              <a:t>IMPLICATIONS and moving forward</a:t>
            </a:r>
          </a:p>
        </p:txBody>
      </p:sp>
      <p:sp>
        <p:nvSpPr>
          <p:cNvPr id="4" name="Slide Number Placeholder 3"/>
          <p:cNvSpPr>
            <a:spLocks noGrp="1"/>
          </p:cNvSpPr>
          <p:nvPr>
            <p:ph type="sldNum" sz="quarter" idx="24"/>
          </p:nvPr>
        </p:nvSpPr>
        <p:spPr>
          <a:xfrm>
            <a:off x="457200" y="7570788"/>
            <a:ext cx="1465263" cy="438150"/>
          </a:xfrm>
        </p:spPr>
        <p:txBody>
          <a:bodyPr wrap="square" anchor="ctr">
            <a:normAutofit/>
          </a:bodyPr>
          <a:lstStyle/>
          <a:p>
            <a:pPr>
              <a:spcAft>
                <a:spcPts val="600"/>
              </a:spcAft>
            </a:pPr>
            <a:fld id="{6C9686C1-DB47-8441-80A6-071E2EAEA2B5}" type="slidenum">
              <a:rPr lang="en-US" altLang="en-US" smtClean="0"/>
              <a:pPr>
                <a:spcAft>
                  <a:spcPts val="600"/>
                </a:spcAft>
              </a:pPr>
              <a:t>9</a:t>
            </a:fld>
            <a:endParaRPr lang="en-US" altLang="en-US"/>
          </a:p>
        </p:txBody>
      </p:sp>
    </p:spTree>
    <p:extLst>
      <p:ext uri="{BB962C8B-B14F-4D97-AF65-F5344CB8AC3E}">
        <p14:creationId xmlns:p14="http://schemas.microsoft.com/office/powerpoint/2010/main" val="2411588962"/>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CC0B2A"/>
      </a:dk2>
      <a:lt2>
        <a:srgbClr val="57517B"/>
      </a:lt2>
      <a:accent1>
        <a:srgbClr val="677E38"/>
      </a:accent1>
      <a:accent2>
        <a:srgbClr val="767679"/>
      </a:accent2>
      <a:accent3>
        <a:srgbClr val="EBA900"/>
      </a:accent3>
      <a:accent4>
        <a:srgbClr val="881C40"/>
      </a:accent4>
      <a:accent5>
        <a:srgbClr val="00574A"/>
      </a:accent5>
      <a:accent6>
        <a:srgbClr val="245E90"/>
      </a:accent6>
      <a:hlink>
        <a:srgbClr val="3BAEE5"/>
      </a:hlink>
      <a:folHlink>
        <a:srgbClr val="76767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638B7A3-CCD7-1545-B960-11B36DA1BB76}" vid="{F30D45DA-277F-AE48-8E36-5FBFEB925D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CSU-PowerPoint-Template</Template>
  <TotalTime>104236</TotalTime>
  <Words>574</Words>
  <Application>Microsoft Office PowerPoint</Application>
  <PresentationFormat>Custom</PresentationFormat>
  <Paragraphs>45</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Times</vt:lpstr>
      <vt:lpstr>Times New Roman</vt:lpstr>
      <vt:lpstr>Wingdings</vt:lpstr>
      <vt:lpstr>Office Theme</vt:lpstr>
      <vt:lpstr>PowerPoint Presentation</vt:lpstr>
      <vt:lpstr>PowerPoint Presentation</vt:lpstr>
      <vt:lpstr>PowerPoint Presentation</vt:lpstr>
      <vt:lpstr>Shared interest: ERWC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Merrill, Marcy</cp:lastModifiedBy>
  <cp:revision>172</cp:revision>
  <cp:lastPrinted>2017-01-17T22:08:42Z</cp:lastPrinted>
  <dcterms:created xsi:type="dcterms:W3CDTF">2017-05-17T18:31:18Z</dcterms:created>
  <dcterms:modified xsi:type="dcterms:W3CDTF">2024-06-14T03:29:23Z</dcterms:modified>
</cp:coreProperties>
</file>