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Secular One"/>
      <p:regular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Bebas Neue"/>
      <p:regular r:id="rId27"/>
    </p:embeddedFont>
    <p:embeddedFont>
      <p:font typeface="Barlow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ecularOne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Barlow-regular.fntdata"/><Relationship Id="rId27" Type="http://schemas.openxmlformats.org/officeDocument/2006/relationships/font" Target="fonts/Bebas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boldItalic.fntdata"/><Relationship Id="rId30" Type="http://schemas.openxmlformats.org/officeDocument/2006/relationships/font" Target="fonts/Barlow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aed55c0a65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aed55c0a65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ec9722e16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ec9722e16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aed55c0a65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aed55c0a65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620589426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620589426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620589426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3620589426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620589426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620589426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3620589426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3620589426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2e478d988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2e478d988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620589426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620589426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5fbf7be4d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5fbf7be4d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54ff9c4cb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54ff9c4cb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ec9722e16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ec9722e16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229950" y="908524"/>
            <a:ext cx="4102200" cy="34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229950" y="4147688"/>
            <a:ext cx="41022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highlight>
                  <a:schemeClr val="accent2"/>
                </a:highlight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flipH="1" rot="10800000">
            <a:off x="7621833" y="2840086"/>
            <a:ext cx="1527666" cy="2319247"/>
            <a:chOff x="8103875" y="528048"/>
            <a:chExt cx="1056550" cy="1604127"/>
          </a:xfrm>
        </p:grpSpPr>
        <p:sp>
          <p:nvSpPr>
            <p:cNvPr id="12" name="Google Shape;12;p2"/>
            <p:cNvSpPr/>
            <p:nvPr/>
          </p:nvSpPr>
          <p:spPr>
            <a:xfrm rot="5400000">
              <a:off x="8621014" y="531240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8621014" y="531240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8632286" y="1604037"/>
              <a:ext cx="528094" cy="528183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8627008" y="1070650"/>
              <a:ext cx="533417" cy="533417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03875" y="528048"/>
              <a:ext cx="523128" cy="523058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 rot="10800000">
            <a:off x="-5154" y="-11112"/>
            <a:ext cx="2798926" cy="2460088"/>
            <a:chOff x="195199" y="2755373"/>
            <a:chExt cx="2431311" cy="2136977"/>
          </a:xfrm>
        </p:grpSpPr>
        <p:sp>
          <p:nvSpPr>
            <p:cNvPr id="18" name="Google Shape;18;p2"/>
            <p:cNvSpPr/>
            <p:nvPr/>
          </p:nvSpPr>
          <p:spPr>
            <a:xfrm rot="-5400000">
              <a:off x="608578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 rot="-5400000">
              <a:off x="195727" y="3275212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 rot="-5400000">
              <a:off x="195241" y="3275212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 rot="5400000">
              <a:off x="195249" y="4348008"/>
              <a:ext cx="528094" cy="528183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 rot="-5400000">
              <a:off x="1817376" y="4083214"/>
              <a:ext cx="539375" cy="1078893"/>
            </a:xfrm>
            <a:custGeom>
              <a:rect b="b" l="l" r="r" t="t"/>
              <a:pathLst>
                <a:path extrusionOk="0" h="15018" w="7508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 rot="-5400000">
              <a:off x="195205" y="3814622"/>
              <a:ext cx="533417" cy="533417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730925" y="3807696"/>
              <a:ext cx="545357" cy="545304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195199" y="2755373"/>
              <a:ext cx="539450" cy="53952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878403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1148228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48200" y="4436200"/>
              <a:ext cx="372900" cy="37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344798" y="-10438"/>
            <a:ext cx="830079" cy="825105"/>
            <a:chOff x="8339649" y="-10438"/>
            <a:chExt cx="830079" cy="825105"/>
          </a:xfrm>
        </p:grpSpPr>
        <p:sp>
          <p:nvSpPr>
            <p:cNvPr id="30" name="Google Shape;30;p2"/>
            <p:cNvSpPr/>
            <p:nvPr/>
          </p:nvSpPr>
          <p:spPr>
            <a:xfrm rot="-5400000">
              <a:off x="8339712" y="-54"/>
              <a:ext cx="804219" cy="804345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 rot="-5400000">
              <a:off x="8344716" y="-10346"/>
              <a:ext cx="825105" cy="824920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2"/>
          <p:cNvSpPr/>
          <p:nvPr/>
        </p:nvSpPr>
        <p:spPr>
          <a:xfrm rot="-5400000">
            <a:off x="66" y="4363599"/>
            <a:ext cx="779837" cy="779979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>
            <p:ph hasCustomPrompt="1" type="title"/>
          </p:nvPr>
        </p:nvSpPr>
        <p:spPr>
          <a:xfrm>
            <a:off x="713225" y="1070700"/>
            <a:ext cx="5478000" cy="14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38" name="Google Shape;238;p11"/>
          <p:cNvSpPr txBox="1"/>
          <p:nvPr>
            <p:ph idx="1" type="subTitle"/>
          </p:nvPr>
        </p:nvSpPr>
        <p:spPr>
          <a:xfrm>
            <a:off x="713225" y="2577175"/>
            <a:ext cx="5478000" cy="4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highlight>
                  <a:schemeClr val="accent2"/>
                </a:highlight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39" name="Google Shape;239;p11"/>
          <p:cNvGrpSpPr/>
          <p:nvPr/>
        </p:nvGrpSpPr>
        <p:grpSpPr>
          <a:xfrm>
            <a:off x="6399171" y="0"/>
            <a:ext cx="2744624" cy="2428824"/>
            <a:chOff x="6840115" y="0"/>
            <a:chExt cx="2303889" cy="2038801"/>
          </a:xfrm>
        </p:grpSpPr>
        <p:sp>
          <p:nvSpPr>
            <p:cNvPr id="240" name="Google Shape;240;p11"/>
            <p:cNvSpPr/>
            <p:nvPr/>
          </p:nvSpPr>
          <p:spPr>
            <a:xfrm>
              <a:off x="8665198" y="1320461"/>
              <a:ext cx="478793" cy="239501"/>
            </a:xfrm>
            <a:custGeom>
              <a:rect b="b" l="l" r="r" t="t"/>
              <a:pathLst>
                <a:path extrusionOk="0" h="3756" w="7509">
                  <a:moveTo>
                    <a:pt x="0" y="1"/>
                  </a:moveTo>
                  <a:lnTo>
                    <a:pt x="0" y="3756"/>
                  </a:lnTo>
                  <a:lnTo>
                    <a:pt x="7509" y="3756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8665198" y="1081156"/>
              <a:ext cx="478793" cy="239374"/>
            </a:xfrm>
            <a:custGeom>
              <a:rect b="b" l="l" r="r" t="t"/>
              <a:pathLst>
                <a:path extrusionOk="0" h="3754" w="7509">
                  <a:moveTo>
                    <a:pt x="0" y="0"/>
                  </a:moveTo>
                  <a:lnTo>
                    <a:pt x="0" y="3754"/>
                  </a:lnTo>
                  <a:lnTo>
                    <a:pt x="7509" y="3754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665198" y="449143"/>
              <a:ext cx="478793" cy="478875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8665209" y="449143"/>
              <a:ext cx="478793" cy="632033"/>
            </a:xfrm>
            <a:custGeom>
              <a:rect b="b" l="l" r="r" t="t"/>
              <a:pathLst>
                <a:path extrusionOk="0" h="15018" w="7509">
                  <a:moveTo>
                    <a:pt x="0" y="1"/>
                  </a:moveTo>
                  <a:lnTo>
                    <a:pt x="0" y="15017"/>
                  </a:lnTo>
                  <a:lnTo>
                    <a:pt x="7509" y="15017"/>
                  </a:lnTo>
                  <a:lnTo>
                    <a:pt x="7509" y="75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665210" y="1559971"/>
              <a:ext cx="478793" cy="478830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8131876" y="449150"/>
              <a:ext cx="533327" cy="533327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7284101" y="0"/>
              <a:ext cx="465014" cy="464995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34"/>
                  </a:ln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7284101" y="0"/>
              <a:ext cx="465014" cy="464995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7749133" y="0"/>
              <a:ext cx="464952" cy="464995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7749133" y="0"/>
              <a:ext cx="929965" cy="464995"/>
            </a:xfrm>
            <a:custGeom>
              <a:rect b="b" l="l" r="r" t="t"/>
              <a:pathLst>
                <a:path extrusionOk="0" h="7509" w="15017">
                  <a:moveTo>
                    <a:pt x="7508" y="1"/>
                  </a:moveTo>
                  <a:lnTo>
                    <a:pt x="0" y="7508"/>
                  </a:lnTo>
                  <a:lnTo>
                    <a:pt x="15016" y="7508"/>
                  </a:lnTo>
                  <a:lnTo>
                    <a:pt x="15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8260539" y="46445"/>
              <a:ext cx="372060" cy="372045"/>
            </a:xfrm>
            <a:custGeom>
              <a:rect b="b" l="l" r="r" t="t"/>
              <a:pathLst>
                <a:path extrusionOk="0" h="6008" w="6008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679053" y="0"/>
              <a:ext cx="464952" cy="464995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 flipH="1">
              <a:off x="6840115" y="1552"/>
              <a:ext cx="450934" cy="450953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11"/>
          <p:cNvGrpSpPr/>
          <p:nvPr/>
        </p:nvGrpSpPr>
        <p:grpSpPr>
          <a:xfrm flipH="1">
            <a:off x="-1230" y="3024872"/>
            <a:ext cx="1756405" cy="2119468"/>
            <a:chOff x="7938839" y="3688711"/>
            <a:chExt cx="1205577" cy="1454780"/>
          </a:xfrm>
        </p:grpSpPr>
        <p:sp>
          <p:nvSpPr>
            <p:cNvPr id="254" name="Google Shape;254;p11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5" name="Google Shape;255;p11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256" name="Google Shape;256;p11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0" name="Google Shape;260;p11"/>
          <p:cNvSpPr/>
          <p:nvPr/>
        </p:nvSpPr>
        <p:spPr>
          <a:xfrm rot="10800000">
            <a:off x="7867667" y="4504354"/>
            <a:ext cx="1276332" cy="638246"/>
          </a:xfrm>
          <a:custGeom>
            <a:rect b="b" l="l" r="r" t="t"/>
            <a:pathLst>
              <a:path extrusionOk="0" h="7509" w="15017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"/>
          <p:cNvSpPr/>
          <p:nvPr/>
        </p:nvSpPr>
        <p:spPr>
          <a:xfrm flipH="1" rot="5400000">
            <a:off x="56" y="-71"/>
            <a:ext cx="800109" cy="800234"/>
          </a:xfrm>
          <a:custGeom>
            <a:rect b="b" l="l" r="r" t="t"/>
            <a:pathLst>
              <a:path extrusionOk="0" h="7509" w="7508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5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13"/>
          <p:cNvSpPr txBox="1"/>
          <p:nvPr>
            <p:ph idx="1" type="subTitle"/>
          </p:nvPr>
        </p:nvSpPr>
        <p:spPr>
          <a:xfrm>
            <a:off x="2069877" y="1974200"/>
            <a:ext cx="23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13"/>
          <p:cNvSpPr txBox="1"/>
          <p:nvPr>
            <p:ph idx="2" type="subTitle"/>
          </p:nvPr>
        </p:nvSpPr>
        <p:spPr>
          <a:xfrm>
            <a:off x="2069877" y="3495480"/>
            <a:ext cx="23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3"/>
          <p:cNvSpPr txBox="1"/>
          <p:nvPr>
            <p:ph idx="3" type="subTitle"/>
          </p:nvPr>
        </p:nvSpPr>
        <p:spPr>
          <a:xfrm>
            <a:off x="5868225" y="3495480"/>
            <a:ext cx="23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3"/>
          <p:cNvSpPr txBox="1"/>
          <p:nvPr>
            <p:ph idx="4" type="subTitle"/>
          </p:nvPr>
        </p:nvSpPr>
        <p:spPr>
          <a:xfrm>
            <a:off x="5868225" y="1974200"/>
            <a:ext cx="23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3"/>
          <p:cNvSpPr txBox="1"/>
          <p:nvPr>
            <p:ph hasCustomPrompt="1" idx="5" type="title"/>
          </p:nvPr>
        </p:nvSpPr>
        <p:spPr>
          <a:xfrm>
            <a:off x="966075" y="1680800"/>
            <a:ext cx="1026900" cy="866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/>
          <p:nvPr>
            <p:ph hasCustomPrompt="1" idx="6" type="title"/>
          </p:nvPr>
        </p:nvSpPr>
        <p:spPr>
          <a:xfrm>
            <a:off x="4765175" y="3202080"/>
            <a:ext cx="1026900" cy="8661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/>
          <p:nvPr>
            <p:ph hasCustomPrompt="1" idx="7" type="title"/>
          </p:nvPr>
        </p:nvSpPr>
        <p:spPr>
          <a:xfrm>
            <a:off x="966075" y="3202080"/>
            <a:ext cx="1026900" cy="8661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/>
          <p:nvPr>
            <p:ph hasCustomPrompt="1" idx="8" type="title"/>
          </p:nvPr>
        </p:nvSpPr>
        <p:spPr>
          <a:xfrm>
            <a:off x="4765175" y="1680800"/>
            <a:ext cx="1026900" cy="8661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/>
          <p:nvPr>
            <p:ph idx="9" type="subTitle"/>
          </p:nvPr>
        </p:nvSpPr>
        <p:spPr>
          <a:xfrm>
            <a:off x="2069875" y="1675702"/>
            <a:ext cx="2309700" cy="4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4" name="Google Shape;274;p13"/>
          <p:cNvSpPr txBox="1"/>
          <p:nvPr>
            <p:ph idx="13" type="subTitle"/>
          </p:nvPr>
        </p:nvSpPr>
        <p:spPr>
          <a:xfrm>
            <a:off x="2069875" y="3202077"/>
            <a:ext cx="2309700" cy="4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idx="14" type="subTitle"/>
          </p:nvPr>
        </p:nvSpPr>
        <p:spPr>
          <a:xfrm>
            <a:off x="5868224" y="3202077"/>
            <a:ext cx="2309700" cy="4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idx="15" type="subTitle"/>
          </p:nvPr>
        </p:nvSpPr>
        <p:spPr>
          <a:xfrm>
            <a:off x="5868224" y="1675702"/>
            <a:ext cx="2309700" cy="4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77" name="Google Shape;277;p13"/>
          <p:cNvGrpSpPr/>
          <p:nvPr/>
        </p:nvGrpSpPr>
        <p:grpSpPr>
          <a:xfrm>
            <a:off x="-17321" y="-9526"/>
            <a:ext cx="1431647" cy="1427049"/>
            <a:chOff x="-17321" y="-9526"/>
            <a:chExt cx="1431647" cy="1427049"/>
          </a:xfrm>
        </p:grpSpPr>
        <p:sp>
          <p:nvSpPr>
            <p:cNvPr id="278" name="Google Shape;278;p13"/>
            <p:cNvSpPr/>
            <p:nvPr/>
          </p:nvSpPr>
          <p:spPr>
            <a:xfrm rot="5400000">
              <a:off x="-6897" y="450523"/>
              <a:ext cx="476400" cy="485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 rot="5400000">
              <a:off x="50330" y="502215"/>
              <a:ext cx="376792" cy="376792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 rot="5400000">
              <a:off x="-17321" y="926059"/>
              <a:ext cx="491464" cy="491464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37110" y="-9525"/>
              <a:ext cx="237037" cy="465865"/>
            </a:xfrm>
            <a:custGeom>
              <a:rect b="b" l="l" r="r" t="t"/>
              <a:pathLst>
                <a:path extrusionOk="0" h="15017" w="3754">
                  <a:moveTo>
                    <a:pt x="0" y="1"/>
                  </a:moveTo>
                  <a:lnTo>
                    <a:pt x="0" y="15017"/>
                  </a:lnTo>
                  <a:lnTo>
                    <a:pt x="3754" y="1501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0" y="-9525"/>
              <a:ext cx="237163" cy="465865"/>
            </a:xfrm>
            <a:custGeom>
              <a:rect b="b" l="l" r="r" t="t"/>
              <a:pathLst>
                <a:path extrusionOk="0" h="15017" w="3756">
                  <a:moveTo>
                    <a:pt x="0" y="1"/>
                  </a:moveTo>
                  <a:lnTo>
                    <a:pt x="0" y="15017"/>
                  </a:lnTo>
                  <a:lnTo>
                    <a:pt x="3755" y="15017"/>
                  </a:lnTo>
                  <a:lnTo>
                    <a:pt x="37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 rot="5400000">
              <a:off x="948440" y="-5357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 rot="5400000">
              <a:off x="948440" y="-5357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 rot="5400000">
              <a:off x="474162" y="-9558"/>
              <a:ext cx="474224" cy="474287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 rot="-5400000">
              <a:off x="471695" y="464700"/>
              <a:ext cx="358179" cy="358179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7" name="Google Shape;287;p13"/>
          <p:cNvSpPr/>
          <p:nvPr/>
        </p:nvSpPr>
        <p:spPr>
          <a:xfrm rot="-5400000">
            <a:off x="-1491" y="4524312"/>
            <a:ext cx="619128" cy="619248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3"/>
          <p:cNvSpPr/>
          <p:nvPr/>
        </p:nvSpPr>
        <p:spPr>
          <a:xfrm rot="10800000">
            <a:off x="8362991" y="-9524"/>
            <a:ext cx="780997" cy="390524"/>
          </a:xfrm>
          <a:custGeom>
            <a:rect b="b" l="l" r="r" t="t"/>
            <a:pathLst>
              <a:path extrusionOk="0" h="7509" w="15017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13"/>
          <p:cNvGrpSpPr/>
          <p:nvPr/>
        </p:nvGrpSpPr>
        <p:grpSpPr>
          <a:xfrm>
            <a:off x="8205076" y="3705225"/>
            <a:ext cx="942049" cy="1438278"/>
            <a:chOff x="8205076" y="3705225"/>
            <a:chExt cx="942049" cy="1438278"/>
          </a:xfrm>
        </p:grpSpPr>
        <p:sp>
          <p:nvSpPr>
            <p:cNvPr id="290" name="Google Shape;290;p13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"/>
          <p:cNvSpPr txBox="1"/>
          <p:nvPr>
            <p:ph type="title"/>
          </p:nvPr>
        </p:nvSpPr>
        <p:spPr>
          <a:xfrm>
            <a:off x="3218275" y="2998700"/>
            <a:ext cx="5212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7" name="Google Shape;297;p14"/>
          <p:cNvSpPr txBox="1"/>
          <p:nvPr>
            <p:ph idx="1" type="subTitle"/>
          </p:nvPr>
        </p:nvSpPr>
        <p:spPr>
          <a:xfrm>
            <a:off x="3218125" y="1612900"/>
            <a:ext cx="5212500" cy="13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98" name="Google Shape;298;p14"/>
          <p:cNvGrpSpPr/>
          <p:nvPr/>
        </p:nvGrpSpPr>
        <p:grpSpPr>
          <a:xfrm>
            <a:off x="-17050" y="-75"/>
            <a:ext cx="3093670" cy="2691302"/>
            <a:chOff x="-7520" y="-75"/>
            <a:chExt cx="2685245" cy="2335996"/>
          </a:xfrm>
        </p:grpSpPr>
        <p:grpSp>
          <p:nvGrpSpPr>
            <p:cNvPr id="299" name="Google Shape;299;p14"/>
            <p:cNvGrpSpPr/>
            <p:nvPr/>
          </p:nvGrpSpPr>
          <p:grpSpPr>
            <a:xfrm>
              <a:off x="-5151" y="-73"/>
              <a:ext cx="1185826" cy="1415638"/>
              <a:chOff x="-5151" y="-73"/>
              <a:chExt cx="1185826" cy="1415638"/>
            </a:xfrm>
          </p:grpSpPr>
          <p:sp>
            <p:nvSpPr>
              <p:cNvPr id="300" name="Google Shape;300;p14"/>
              <p:cNvSpPr/>
              <p:nvPr/>
            </p:nvSpPr>
            <p:spPr>
              <a:xfrm rot="-5400000">
                <a:off x="-5132" y="-92"/>
                <a:ext cx="476371" cy="476409"/>
              </a:xfrm>
              <a:custGeom>
                <a:rect b="b" l="l" r="r" t="t"/>
                <a:pathLst>
                  <a:path extrusionOk="0" h="7509" w="7509">
                    <a:moveTo>
                      <a:pt x="7509" y="0"/>
                    </a:moveTo>
                    <a:lnTo>
                      <a:pt x="0" y="33"/>
                    </a:lnTo>
                    <a:lnTo>
                      <a:pt x="0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rgbClr val="FFC4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4"/>
              <p:cNvSpPr/>
              <p:nvPr/>
            </p:nvSpPr>
            <p:spPr>
              <a:xfrm rot="-5400000">
                <a:off x="-5132" y="-92"/>
                <a:ext cx="476371" cy="476409"/>
              </a:xfrm>
              <a:custGeom>
                <a:rect b="b" l="l" r="r" t="t"/>
                <a:pathLst>
                  <a:path extrusionOk="0" h="7509" w="7509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rgbClr val="FFE4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 flipH="1">
                <a:off x="2448" y="944225"/>
                <a:ext cx="471277" cy="471340"/>
              </a:xfrm>
              <a:custGeom>
                <a:rect b="b" l="l" r="r" t="t"/>
                <a:pathLst>
                  <a:path extrusionOk="0" h="7509" w="7508">
                    <a:moveTo>
                      <a:pt x="1" y="1"/>
                    </a:move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rgbClr val="FF89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 rot="10800000">
                <a:off x="709435" y="79"/>
                <a:ext cx="471240" cy="476371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cubicBezTo>
                      <a:pt x="3362" y="1"/>
                      <a:pt x="0" y="3362"/>
                      <a:pt x="0" y="7508"/>
                    </a:cubicBez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4"/>
              <p:cNvSpPr/>
              <p:nvPr/>
            </p:nvSpPr>
            <p:spPr>
              <a:xfrm flipH="1" rot="-5400000">
                <a:off x="353453" y="120393"/>
                <a:ext cx="476251" cy="235708"/>
              </a:xfrm>
              <a:custGeom>
                <a:rect b="b" l="l" r="r" t="t"/>
                <a:pathLst>
                  <a:path extrusionOk="0" h="3756" w="7508">
                    <a:moveTo>
                      <a:pt x="1" y="0"/>
                    </a:moveTo>
                    <a:lnTo>
                      <a:pt x="1" y="3755"/>
                    </a:lnTo>
                    <a:lnTo>
                      <a:pt x="7508" y="3755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 rot="-5400000">
                <a:off x="3753" y="475622"/>
                <a:ext cx="465996" cy="465996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6" name="Google Shape;306;p14"/>
            <p:cNvSpPr/>
            <p:nvPr/>
          </p:nvSpPr>
          <p:spPr>
            <a:xfrm>
              <a:off x="1206425" y="-75"/>
              <a:ext cx="194068" cy="442288"/>
            </a:xfrm>
            <a:custGeom>
              <a:rect b="b" l="l" r="r" t="t"/>
              <a:pathLst>
                <a:path extrusionOk="0" h="15017" w="3755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1400441" y="-75"/>
              <a:ext cx="194016" cy="442288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594433" y="-75"/>
              <a:ext cx="194016" cy="442288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 rot="5400000">
              <a:off x="2374" y="1407851"/>
              <a:ext cx="457500" cy="466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 rot="5400000">
              <a:off x="57414" y="1457354"/>
              <a:ext cx="361667" cy="361667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 flipH="1" rot="-5400000">
              <a:off x="-7520" y="1864187"/>
              <a:ext cx="471734" cy="471734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 flipH="1">
              <a:off x="1793148" y="-75"/>
              <a:ext cx="884576" cy="442299"/>
            </a:xfrm>
            <a:custGeom>
              <a:rect b="b" l="l" r="r" t="t"/>
              <a:pathLst>
                <a:path extrusionOk="0" h="7509" w="15017">
                  <a:moveTo>
                    <a:pt x="7508" y="1"/>
                  </a:moveTo>
                  <a:lnTo>
                    <a:pt x="0" y="7508"/>
                  </a:lnTo>
                  <a:lnTo>
                    <a:pt x="15016" y="7508"/>
                  </a:lnTo>
                  <a:lnTo>
                    <a:pt x="15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 flipH="1">
              <a:off x="1837374" y="44103"/>
              <a:ext cx="353901" cy="353886"/>
            </a:xfrm>
            <a:custGeom>
              <a:rect b="b" l="l" r="r" t="t"/>
              <a:pathLst>
                <a:path extrusionOk="0" h="6008" w="6008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 rot="5400000">
              <a:off x="471242" y="474873"/>
              <a:ext cx="313782" cy="313801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14"/>
          <p:cNvGrpSpPr/>
          <p:nvPr/>
        </p:nvGrpSpPr>
        <p:grpSpPr>
          <a:xfrm>
            <a:off x="7141243" y="3086051"/>
            <a:ext cx="2053224" cy="2059669"/>
            <a:chOff x="7215386" y="3162300"/>
            <a:chExt cx="1977295" cy="1983503"/>
          </a:xfrm>
        </p:grpSpPr>
        <p:sp>
          <p:nvSpPr>
            <p:cNvPr id="316" name="Google Shape;316;p14"/>
            <p:cNvSpPr/>
            <p:nvPr/>
          </p:nvSpPr>
          <p:spPr>
            <a:xfrm flipH="1">
              <a:off x="8648185" y="3162300"/>
              <a:ext cx="544496" cy="544496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 rot="5400000">
              <a:off x="8661081" y="3706773"/>
              <a:ext cx="482896" cy="482941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 rot="5400000">
              <a:off x="8661081" y="3706773"/>
              <a:ext cx="482896" cy="482941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 rot="5400000">
              <a:off x="8661081" y="4174799"/>
              <a:ext cx="482896" cy="482941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 rot="5400000">
              <a:off x="8661081" y="4174799"/>
              <a:ext cx="482896" cy="482941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 flipH="1" rot="-5400000">
              <a:off x="8658227" y="4657726"/>
              <a:ext cx="485784" cy="485784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flipH="1" rot="10800000">
              <a:off x="7215386" y="4674463"/>
              <a:ext cx="471277" cy="471340"/>
            </a:xfrm>
            <a:custGeom>
              <a:rect b="b" l="l" r="r" t="t"/>
              <a:pathLst>
                <a:path extrusionOk="0" h="7509" w="7508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5400000">
              <a:off x="7686726" y="4660013"/>
              <a:ext cx="485730" cy="485841"/>
            </a:xfrm>
            <a:custGeom>
              <a:rect b="b" l="l" r="r" t="t"/>
              <a:pathLst>
                <a:path extrusionOk="0" h="7510" w="7508">
                  <a:moveTo>
                    <a:pt x="1" y="0"/>
                  </a:moveTo>
                  <a:lnTo>
                    <a:pt x="1" y="7509"/>
                  </a:lnTo>
                  <a:lnTo>
                    <a:pt x="7508" y="7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5400000">
              <a:off x="7929585" y="4417158"/>
              <a:ext cx="485730" cy="971552"/>
            </a:xfrm>
            <a:custGeom>
              <a:rect b="b" l="l" r="r" t="t"/>
              <a:pathLst>
                <a:path extrusionOk="0" h="15018" w="7508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5400000">
              <a:off x="8220993" y="4708629"/>
              <a:ext cx="388623" cy="388673"/>
            </a:xfrm>
            <a:custGeom>
              <a:rect b="b" l="l" r="r" t="t"/>
              <a:pathLst>
                <a:path extrusionOk="0" h="6008" w="6007">
                  <a:moveTo>
                    <a:pt x="3003" y="1"/>
                  </a:moveTo>
                  <a:cubicBezTo>
                    <a:pt x="1345" y="1"/>
                    <a:pt x="0" y="1345"/>
                    <a:pt x="0" y="3004"/>
                  </a:cubicBezTo>
                  <a:cubicBezTo>
                    <a:pt x="0" y="4662"/>
                    <a:pt x="1345" y="6008"/>
                    <a:pt x="3003" y="6008"/>
                  </a:cubicBezTo>
                  <a:cubicBezTo>
                    <a:pt x="4662" y="6008"/>
                    <a:pt x="6006" y="4662"/>
                    <a:pt x="6006" y="3004"/>
                  </a:cubicBezTo>
                  <a:cubicBezTo>
                    <a:pt x="6006" y="1345"/>
                    <a:pt x="4662" y="1"/>
                    <a:pt x="3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14"/>
          <p:cNvSpPr/>
          <p:nvPr/>
        </p:nvSpPr>
        <p:spPr>
          <a:xfrm rot="5400000">
            <a:off x="8543928" y="-14803"/>
            <a:ext cx="604005" cy="604005"/>
          </a:xfrm>
          <a:custGeom>
            <a:rect b="b" l="l" r="r" t="t"/>
            <a:pathLst>
              <a:path extrusionOk="0" h="7509" w="7509">
                <a:moveTo>
                  <a:pt x="1" y="1"/>
                </a:moveTo>
                <a:lnTo>
                  <a:pt x="1" y="7508"/>
                </a:lnTo>
                <a:cubicBezTo>
                  <a:pt x="4147" y="7508"/>
                  <a:pt x="7508" y="4147"/>
                  <a:pt x="75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4"/>
          <p:cNvSpPr/>
          <p:nvPr/>
        </p:nvSpPr>
        <p:spPr>
          <a:xfrm rot="5400000">
            <a:off x="24" y="4599964"/>
            <a:ext cx="545268" cy="545341"/>
          </a:xfrm>
          <a:custGeom>
            <a:rect b="b" l="l" r="r" t="t"/>
            <a:pathLst>
              <a:path extrusionOk="0" h="7509" w="7508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0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0" name="Google Shape;330;p15"/>
          <p:cNvSpPr txBox="1"/>
          <p:nvPr>
            <p:ph idx="1" type="subTitle"/>
          </p:nvPr>
        </p:nvSpPr>
        <p:spPr>
          <a:xfrm>
            <a:off x="937626" y="36178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15"/>
          <p:cNvSpPr txBox="1"/>
          <p:nvPr>
            <p:ph idx="2" type="subTitle"/>
          </p:nvPr>
        </p:nvSpPr>
        <p:spPr>
          <a:xfrm>
            <a:off x="3484350" y="36178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15"/>
          <p:cNvSpPr txBox="1"/>
          <p:nvPr>
            <p:ph idx="3" type="subTitle"/>
          </p:nvPr>
        </p:nvSpPr>
        <p:spPr>
          <a:xfrm>
            <a:off x="6031074" y="361787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5"/>
          <p:cNvSpPr txBox="1"/>
          <p:nvPr>
            <p:ph hasCustomPrompt="1" idx="4" type="title"/>
          </p:nvPr>
        </p:nvSpPr>
        <p:spPr>
          <a:xfrm>
            <a:off x="1232525" y="1580775"/>
            <a:ext cx="15855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4" name="Google Shape;334;p15"/>
          <p:cNvSpPr txBox="1"/>
          <p:nvPr>
            <p:ph hasCustomPrompt="1" idx="5" type="title"/>
          </p:nvPr>
        </p:nvSpPr>
        <p:spPr>
          <a:xfrm>
            <a:off x="3779250" y="1580775"/>
            <a:ext cx="1585500" cy="5727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5" name="Google Shape;335;p15"/>
          <p:cNvSpPr txBox="1"/>
          <p:nvPr>
            <p:ph hasCustomPrompt="1" idx="6" type="title"/>
          </p:nvPr>
        </p:nvSpPr>
        <p:spPr>
          <a:xfrm>
            <a:off x="6326050" y="1580775"/>
            <a:ext cx="1585500" cy="572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/>
          <p:nvPr>
            <p:ph idx="7" type="subTitle"/>
          </p:nvPr>
        </p:nvSpPr>
        <p:spPr>
          <a:xfrm>
            <a:off x="937625" y="3233875"/>
            <a:ext cx="2175300" cy="4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7" name="Google Shape;337;p15"/>
          <p:cNvSpPr txBox="1"/>
          <p:nvPr>
            <p:ph idx="8" type="subTitle"/>
          </p:nvPr>
        </p:nvSpPr>
        <p:spPr>
          <a:xfrm>
            <a:off x="3484346" y="3233875"/>
            <a:ext cx="2175300" cy="4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8" name="Google Shape;338;p15"/>
          <p:cNvSpPr txBox="1"/>
          <p:nvPr>
            <p:ph idx="9" type="subTitle"/>
          </p:nvPr>
        </p:nvSpPr>
        <p:spPr>
          <a:xfrm>
            <a:off x="6031075" y="3233875"/>
            <a:ext cx="2175300" cy="4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339" name="Google Shape;339;p15"/>
          <p:cNvGrpSpPr/>
          <p:nvPr/>
        </p:nvGrpSpPr>
        <p:grpSpPr>
          <a:xfrm rot="10800000">
            <a:off x="-9513" y="-9529"/>
            <a:ext cx="1286592" cy="1552541"/>
            <a:chOff x="7938839" y="3688711"/>
            <a:chExt cx="1205577" cy="1454780"/>
          </a:xfrm>
        </p:grpSpPr>
        <p:sp>
          <p:nvSpPr>
            <p:cNvPr id="340" name="Google Shape;340;p15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1" name="Google Shape;341;p15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342" name="Google Shape;342;p15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6" name="Google Shape;346;p15"/>
          <p:cNvGrpSpPr/>
          <p:nvPr/>
        </p:nvGrpSpPr>
        <p:grpSpPr>
          <a:xfrm>
            <a:off x="8214601" y="3714750"/>
            <a:ext cx="975749" cy="1438278"/>
            <a:chOff x="8205076" y="3705225"/>
            <a:chExt cx="975749" cy="1438278"/>
          </a:xfrm>
        </p:grpSpPr>
        <p:sp>
          <p:nvSpPr>
            <p:cNvPr id="347" name="Google Shape;347;p15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 rot="5400000">
              <a:off x="8681721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15"/>
          <p:cNvSpPr/>
          <p:nvPr/>
        </p:nvSpPr>
        <p:spPr>
          <a:xfrm flipH="1" rot="10800000">
            <a:off x="-12" y="4683744"/>
            <a:ext cx="917614" cy="458856"/>
          </a:xfrm>
          <a:custGeom>
            <a:rect b="b" l="l" r="r" t="t"/>
            <a:pathLst>
              <a:path extrusionOk="0" h="7509" w="15017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5"/>
          <p:cNvSpPr/>
          <p:nvPr/>
        </p:nvSpPr>
        <p:spPr>
          <a:xfrm rot="-5400000">
            <a:off x="8483908" y="-57"/>
            <a:ext cx="660028" cy="660135"/>
          </a:xfrm>
          <a:custGeom>
            <a:rect b="b" l="l" r="r" t="t"/>
            <a:pathLst>
              <a:path extrusionOk="0" h="7509" w="7508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0_1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"/>
          <p:cNvSpPr txBox="1"/>
          <p:nvPr>
            <p:ph idx="1" type="subTitle"/>
          </p:nvPr>
        </p:nvSpPr>
        <p:spPr>
          <a:xfrm>
            <a:off x="4076640" y="1496325"/>
            <a:ext cx="3591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highlight>
                  <a:schemeClr val="accent2"/>
                </a:highlight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16"/>
          <p:cNvSpPr txBox="1"/>
          <p:nvPr>
            <p:ph idx="2" type="subTitle"/>
          </p:nvPr>
        </p:nvSpPr>
        <p:spPr>
          <a:xfrm>
            <a:off x="4076640" y="2801063"/>
            <a:ext cx="3591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highlight>
                  <a:schemeClr val="accent2"/>
                </a:highlight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16"/>
          <p:cNvSpPr txBox="1"/>
          <p:nvPr>
            <p:ph idx="3" type="subTitle"/>
          </p:nvPr>
        </p:nvSpPr>
        <p:spPr>
          <a:xfrm>
            <a:off x="4076640" y="4105800"/>
            <a:ext cx="3591600" cy="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highlight>
                  <a:schemeClr val="accent2"/>
                </a:highlight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16"/>
          <p:cNvSpPr txBox="1"/>
          <p:nvPr>
            <p:ph hasCustomPrompt="1" type="title"/>
          </p:nvPr>
        </p:nvSpPr>
        <p:spPr>
          <a:xfrm>
            <a:off x="4076640" y="733425"/>
            <a:ext cx="3591600" cy="7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6"/>
          <p:cNvSpPr txBox="1"/>
          <p:nvPr>
            <p:ph hasCustomPrompt="1" idx="4" type="title"/>
          </p:nvPr>
        </p:nvSpPr>
        <p:spPr>
          <a:xfrm>
            <a:off x="4076640" y="2038275"/>
            <a:ext cx="3591600" cy="7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0" name="Google Shape;360;p16"/>
          <p:cNvSpPr txBox="1"/>
          <p:nvPr>
            <p:ph hasCustomPrompt="1" idx="5" type="title"/>
          </p:nvPr>
        </p:nvSpPr>
        <p:spPr>
          <a:xfrm>
            <a:off x="4076640" y="3343125"/>
            <a:ext cx="3591600" cy="7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61" name="Google Shape;361;p16"/>
          <p:cNvGrpSpPr/>
          <p:nvPr/>
        </p:nvGrpSpPr>
        <p:grpSpPr>
          <a:xfrm>
            <a:off x="-26850" y="-9525"/>
            <a:ext cx="1691348" cy="1685916"/>
            <a:chOff x="-17321" y="-9526"/>
            <a:chExt cx="1431647" cy="1427049"/>
          </a:xfrm>
        </p:grpSpPr>
        <p:sp>
          <p:nvSpPr>
            <p:cNvPr id="362" name="Google Shape;362;p16"/>
            <p:cNvSpPr/>
            <p:nvPr/>
          </p:nvSpPr>
          <p:spPr>
            <a:xfrm rot="5400000">
              <a:off x="-6897" y="450523"/>
              <a:ext cx="476400" cy="485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 rot="5400000">
              <a:off x="50330" y="502215"/>
              <a:ext cx="376792" cy="376792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 rot="5400000">
              <a:off x="-17321" y="926059"/>
              <a:ext cx="491464" cy="491464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237110" y="-9525"/>
              <a:ext cx="237037" cy="465865"/>
            </a:xfrm>
            <a:custGeom>
              <a:rect b="b" l="l" r="r" t="t"/>
              <a:pathLst>
                <a:path extrusionOk="0" h="15017" w="3754">
                  <a:moveTo>
                    <a:pt x="0" y="1"/>
                  </a:moveTo>
                  <a:lnTo>
                    <a:pt x="0" y="15017"/>
                  </a:lnTo>
                  <a:lnTo>
                    <a:pt x="3754" y="1501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0" y="-9525"/>
              <a:ext cx="237163" cy="465865"/>
            </a:xfrm>
            <a:custGeom>
              <a:rect b="b" l="l" r="r" t="t"/>
              <a:pathLst>
                <a:path extrusionOk="0" h="15017" w="3756">
                  <a:moveTo>
                    <a:pt x="0" y="1"/>
                  </a:moveTo>
                  <a:lnTo>
                    <a:pt x="0" y="15017"/>
                  </a:lnTo>
                  <a:lnTo>
                    <a:pt x="3755" y="15017"/>
                  </a:lnTo>
                  <a:lnTo>
                    <a:pt x="37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 rot="5400000">
              <a:off x="948440" y="-5357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 rot="5400000">
              <a:off x="948440" y="-5357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 rot="5400000">
              <a:off x="474162" y="-9558"/>
              <a:ext cx="474224" cy="474287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 rot="-5400000">
              <a:off x="471695" y="464700"/>
              <a:ext cx="358179" cy="358179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16"/>
          <p:cNvGrpSpPr/>
          <p:nvPr/>
        </p:nvGrpSpPr>
        <p:grpSpPr>
          <a:xfrm>
            <a:off x="7934506" y="3291650"/>
            <a:ext cx="1258104" cy="1852214"/>
            <a:chOff x="8205076" y="3705225"/>
            <a:chExt cx="976941" cy="1438278"/>
          </a:xfrm>
        </p:grpSpPr>
        <p:sp>
          <p:nvSpPr>
            <p:cNvPr id="372" name="Google Shape;372;p16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 rot="5400000">
              <a:off x="8682912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16"/>
          <p:cNvSpPr/>
          <p:nvPr/>
        </p:nvSpPr>
        <p:spPr>
          <a:xfrm rot="-5400000">
            <a:off x="87" y="4143460"/>
            <a:ext cx="999953" cy="1000124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16"/>
          <p:cNvGrpSpPr/>
          <p:nvPr/>
        </p:nvGrpSpPr>
        <p:grpSpPr>
          <a:xfrm>
            <a:off x="8254095" y="-10450"/>
            <a:ext cx="920889" cy="915289"/>
            <a:chOff x="8339649" y="-10438"/>
            <a:chExt cx="830079" cy="825105"/>
          </a:xfrm>
        </p:grpSpPr>
        <p:sp>
          <p:nvSpPr>
            <p:cNvPr id="379" name="Google Shape;379;p16"/>
            <p:cNvSpPr/>
            <p:nvPr/>
          </p:nvSpPr>
          <p:spPr>
            <a:xfrm rot="-5400000">
              <a:off x="8339712" y="-54"/>
              <a:ext cx="804219" cy="804345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flipH="1" rot="-5400000">
              <a:off x="8344716" y="-10346"/>
              <a:ext cx="825105" cy="824920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3" name="Google Shape;383;p17"/>
          <p:cNvSpPr txBox="1"/>
          <p:nvPr>
            <p:ph idx="1" type="subTitle"/>
          </p:nvPr>
        </p:nvSpPr>
        <p:spPr>
          <a:xfrm>
            <a:off x="5833931" y="3028425"/>
            <a:ext cx="2589600" cy="1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4" name="Google Shape;384;p17"/>
          <p:cNvSpPr txBox="1"/>
          <p:nvPr>
            <p:ph idx="2" type="subTitle"/>
          </p:nvPr>
        </p:nvSpPr>
        <p:spPr>
          <a:xfrm>
            <a:off x="720475" y="3028425"/>
            <a:ext cx="2589600" cy="1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5" name="Google Shape;385;p17"/>
          <p:cNvSpPr txBox="1"/>
          <p:nvPr>
            <p:ph idx="3" type="subTitle"/>
          </p:nvPr>
        </p:nvSpPr>
        <p:spPr>
          <a:xfrm>
            <a:off x="5833934" y="2590275"/>
            <a:ext cx="2589600" cy="48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17"/>
          <p:cNvSpPr txBox="1"/>
          <p:nvPr>
            <p:ph idx="4" type="subTitle"/>
          </p:nvPr>
        </p:nvSpPr>
        <p:spPr>
          <a:xfrm>
            <a:off x="720466" y="2590275"/>
            <a:ext cx="2589600" cy="48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7" name="Google Shape;387;p17"/>
          <p:cNvSpPr/>
          <p:nvPr/>
        </p:nvSpPr>
        <p:spPr>
          <a:xfrm rot="-5400000">
            <a:off x="-1491" y="4524312"/>
            <a:ext cx="619128" cy="619248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" name="Google Shape;388;p17"/>
          <p:cNvGrpSpPr/>
          <p:nvPr/>
        </p:nvGrpSpPr>
        <p:grpSpPr>
          <a:xfrm>
            <a:off x="8205076" y="3705225"/>
            <a:ext cx="942049" cy="1438278"/>
            <a:chOff x="8205076" y="3705225"/>
            <a:chExt cx="942049" cy="1438278"/>
          </a:xfrm>
        </p:grpSpPr>
        <p:sp>
          <p:nvSpPr>
            <p:cNvPr id="389" name="Google Shape;389;p17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" name="Google Shape;394;p17"/>
          <p:cNvGrpSpPr/>
          <p:nvPr/>
        </p:nvGrpSpPr>
        <p:grpSpPr>
          <a:xfrm rot="10800000">
            <a:off x="2" y="11"/>
            <a:ext cx="1205577" cy="1454780"/>
            <a:chOff x="7938839" y="3688711"/>
            <a:chExt cx="1205577" cy="1454780"/>
          </a:xfrm>
        </p:grpSpPr>
        <p:sp>
          <p:nvSpPr>
            <p:cNvPr id="395" name="Google Shape;395;p17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6" name="Google Shape;396;p17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397" name="Google Shape;397;p17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7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7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7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1_1_2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18"/>
          <p:cNvSpPr txBox="1"/>
          <p:nvPr>
            <p:ph idx="1" type="body"/>
          </p:nvPr>
        </p:nvSpPr>
        <p:spPr>
          <a:xfrm>
            <a:off x="720000" y="1304925"/>
            <a:ext cx="3671100" cy="31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Barlow Light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404" name="Google Shape;404;p18"/>
          <p:cNvSpPr txBox="1"/>
          <p:nvPr>
            <p:ph idx="2" type="body"/>
          </p:nvPr>
        </p:nvSpPr>
        <p:spPr>
          <a:xfrm>
            <a:off x="4613700" y="1304925"/>
            <a:ext cx="3671100" cy="31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Barlow Light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405" name="Google Shape;405;p18"/>
          <p:cNvSpPr/>
          <p:nvPr/>
        </p:nvSpPr>
        <p:spPr>
          <a:xfrm rot="-5400000">
            <a:off x="-1491" y="4524312"/>
            <a:ext cx="619128" cy="619248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18"/>
          <p:cNvGrpSpPr/>
          <p:nvPr/>
        </p:nvGrpSpPr>
        <p:grpSpPr>
          <a:xfrm>
            <a:off x="8205076" y="3705225"/>
            <a:ext cx="970132" cy="1438278"/>
            <a:chOff x="8205076" y="3705225"/>
            <a:chExt cx="970132" cy="1438278"/>
          </a:xfrm>
        </p:grpSpPr>
        <p:sp>
          <p:nvSpPr>
            <p:cNvPr id="407" name="Google Shape;407;p18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 rot="5400000">
              <a:off x="8676104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18"/>
          <p:cNvGrpSpPr/>
          <p:nvPr/>
        </p:nvGrpSpPr>
        <p:grpSpPr>
          <a:xfrm rot="10800000">
            <a:off x="2" y="11"/>
            <a:ext cx="1205577" cy="1454780"/>
            <a:chOff x="7938839" y="3688711"/>
            <a:chExt cx="1205577" cy="1454780"/>
          </a:xfrm>
        </p:grpSpPr>
        <p:sp>
          <p:nvSpPr>
            <p:cNvPr id="413" name="Google Shape;413;p18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4" name="Google Shape;414;p18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415" name="Google Shape;415;p18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8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8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8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9" name="Google Shape;419;p18"/>
          <p:cNvSpPr/>
          <p:nvPr/>
        </p:nvSpPr>
        <p:spPr>
          <a:xfrm flipH="1">
            <a:off x="8226813" y="-6"/>
            <a:ext cx="917614" cy="458856"/>
          </a:xfrm>
          <a:custGeom>
            <a:rect b="b" l="l" r="r" t="t"/>
            <a:pathLst>
              <a:path extrusionOk="0" h="7509" w="15017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2" name="Google Shape;422;p19"/>
          <p:cNvSpPr txBox="1"/>
          <p:nvPr>
            <p:ph idx="1" type="subTitle"/>
          </p:nvPr>
        </p:nvSpPr>
        <p:spPr>
          <a:xfrm>
            <a:off x="937625" y="234152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19"/>
          <p:cNvSpPr txBox="1"/>
          <p:nvPr>
            <p:ph idx="2" type="subTitle"/>
          </p:nvPr>
        </p:nvSpPr>
        <p:spPr>
          <a:xfrm>
            <a:off x="3484349" y="3024754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19"/>
          <p:cNvSpPr txBox="1"/>
          <p:nvPr>
            <p:ph idx="3" type="subTitle"/>
          </p:nvPr>
        </p:nvSpPr>
        <p:spPr>
          <a:xfrm>
            <a:off x="6031072" y="3707982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19"/>
          <p:cNvSpPr txBox="1"/>
          <p:nvPr>
            <p:ph idx="4" type="subTitle"/>
          </p:nvPr>
        </p:nvSpPr>
        <p:spPr>
          <a:xfrm>
            <a:off x="937625" y="2036725"/>
            <a:ext cx="21753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6" name="Google Shape;426;p19"/>
          <p:cNvSpPr txBox="1"/>
          <p:nvPr>
            <p:ph idx="5" type="subTitle"/>
          </p:nvPr>
        </p:nvSpPr>
        <p:spPr>
          <a:xfrm>
            <a:off x="3484350" y="2722525"/>
            <a:ext cx="21753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7" name="Google Shape;427;p19"/>
          <p:cNvSpPr txBox="1"/>
          <p:nvPr>
            <p:ph idx="6" type="subTitle"/>
          </p:nvPr>
        </p:nvSpPr>
        <p:spPr>
          <a:xfrm>
            <a:off x="6031075" y="3408325"/>
            <a:ext cx="21753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28" name="Google Shape;428;p19"/>
          <p:cNvGrpSpPr/>
          <p:nvPr/>
        </p:nvGrpSpPr>
        <p:grpSpPr>
          <a:xfrm>
            <a:off x="6840115" y="0"/>
            <a:ext cx="2303889" cy="2038801"/>
            <a:chOff x="6840115" y="0"/>
            <a:chExt cx="2303889" cy="2038801"/>
          </a:xfrm>
        </p:grpSpPr>
        <p:sp>
          <p:nvSpPr>
            <p:cNvPr id="429" name="Google Shape;429;p19"/>
            <p:cNvSpPr/>
            <p:nvPr/>
          </p:nvSpPr>
          <p:spPr>
            <a:xfrm>
              <a:off x="8665198" y="1320461"/>
              <a:ext cx="478793" cy="239501"/>
            </a:xfrm>
            <a:custGeom>
              <a:rect b="b" l="l" r="r" t="t"/>
              <a:pathLst>
                <a:path extrusionOk="0" h="3756" w="7509">
                  <a:moveTo>
                    <a:pt x="0" y="1"/>
                  </a:moveTo>
                  <a:lnTo>
                    <a:pt x="0" y="3756"/>
                  </a:lnTo>
                  <a:lnTo>
                    <a:pt x="7509" y="3756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665198" y="1081156"/>
              <a:ext cx="478793" cy="239374"/>
            </a:xfrm>
            <a:custGeom>
              <a:rect b="b" l="l" r="r" t="t"/>
              <a:pathLst>
                <a:path extrusionOk="0" h="3754" w="7509">
                  <a:moveTo>
                    <a:pt x="0" y="0"/>
                  </a:moveTo>
                  <a:lnTo>
                    <a:pt x="0" y="3754"/>
                  </a:lnTo>
                  <a:lnTo>
                    <a:pt x="7509" y="3754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8665198" y="449143"/>
              <a:ext cx="478793" cy="478875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8665209" y="449143"/>
              <a:ext cx="478793" cy="632033"/>
            </a:xfrm>
            <a:custGeom>
              <a:rect b="b" l="l" r="r" t="t"/>
              <a:pathLst>
                <a:path extrusionOk="0" h="15018" w="7509">
                  <a:moveTo>
                    <a:pt x="0" y="1"/>
                  </a:moveTo>
                  <a:lnTo>
                    <a:pt x="0" y="15017"/>
                  </a:lnTo>
                  <a:lnTo>
                    <a:pt x="7509" y="15017"/>
                  </a:lnTo>
                  <a:lnTo>
                    <a:pt x="7509" y="75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8665210" y="1559971"/>
              <a:ext cx="478793" cy="478830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131876" y="449150"/>
              <a:ext cx="533327" cy="533327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7284101" y="0"/>
              <a:ext cx="465014" cy="464995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34"/>
                  </a:ln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284101" y="0"/>
              <a:ext cx="465014" cy="464995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749133" y="0"/>
              <a:ext cx="464952" cy="464995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749133" y="0"/>
              <a:ext cx="929965" cy="464995"/>
            </a:xfrm>
            <a:custGeom>
              <a:rect b="b" l="l" r="r" t="t"/>
              <a:pathLst>
                <a:path extrusionOk="0" h="7509" w="15017">
                  <a:moveTo>
                    <a:pt x="7508" y="1"/>
                  </a:moveTo>
                  <a:lnTo>
                    <a:pt x="0" y="7508"/>
                  </a:lnTo>
                  <a:lnTo>
                    <a:pt x="15016" y="7508"/>
                  </a:lnTo>
                  <a:lnTo>
                    <a:pt x="15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260539" y="46445"/>
              <a:ext cx="372060" cy="372045"/>
            </a:xfrm>
            <a:custGeom>
              <a:rect b="b" l="l" r="r" t="t"/>
              <a:pathLst>
                <a:path extrusionOk="0" h="6008" w="6008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679053" y="0"/>
              <a:ext cx="464952" cy="464995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 flipH="1">
              <a:off x="6840115" y="1552"/>
              <a:ext cx="450934" cy="450953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19"/>
          <p:cNvGrpSpPr/>
          <p:nvPr/>
        </p:nvGrpSpPr>
        <p:grpSpPr>
          <a:xfrm flipH="1">
            <a:off x="-2274" y="3710300"/>
            <a:ext cx="942049" cy="1438278"/>
            <a:chOff x="8205076" y="3705225"/>
            <a:chExt cx="942049" cy="1438278"/>
          </a:xfrm>
        </p:grpSpPr>
        <p:sp>
          <p:nvSpPr>
            <p:cNvPr id="443" name="Google Shape;443;p19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" name="Google Shape;448;p19"/>
          <p:cNvSpPr/>
          <p:nvPr/>
        </p:nvSpPr>
        <p:spPr>
          <a:xfrm flipH="1" rot="5400000">
            <a:off x="41" y="-57"/>
            <a:ext cx="660028" cy="660135"/>
          </a:xfrm>
          <a:custGeom>
            <a:rect b="b" l="l" r="r" t="t"/>
            <a:pathLst>
              <a:path extrusionOk="0" h="7509" w="7508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1" name="Google Shape;451;p20"/>
          <p:cNvSpPr txBox="1"/>
          <p:nvPr>
            <p:ph idx="1" type="subTitle"/>
          </p:nvPr>
        </p:nvSpPr>
        <p:spPr>
          <a:xfrm>
            <a:off x="937700" y="302732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20"/>
          <p:cNvSpPr txBox="1"/>
          <p:nvPr>
            <p:ph idx="2" type="subTitle"/>
          </p:nvPr>
        </p:nvSpPr>
        <p:spPr>
          <a:xfrm>
            <a:off x="3484424" y="302732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20"/>
          <p:cNvSpPr txBox="1"/>
          <p:nvPr>
            <p:ph idx="3" type="subTitle"/>
          </p:nvPr>
        </p:nvSpPr>
        <p:spPr>
          <a:xfrm>
            <a:off x="6031148" y="3027325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20"/>
          <p:cNvSpPr txBox="1"/>
          <p:nvPr>
            <p:ph idx="4" type="subTitle"/>
          </p:nvPr>
        </p:nvSpPr>
        <p:spPr>
          <a:xfrm>
            <a:off x="937700" y="2646325"/>
            <a:ext cx="2175300" cy="4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5" name="Google Shape;455;p20"/>
          <p:cNvSpPr txBox="1"/>
          <p:nvPr>
            <p:ph idx="5" type="subTitle"/>
          </p:nvPr>
        </p:nvSpPr>
        <p:spPr>
          <a:xfrm>
            <a:off x="3484421" y="2646325"/>
            <a:ext cx="2175300" cy="4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6" name="Google Shape;456;p20"/>
          <p:cNvSpPr txBox="1"/>
          <p:nvPr>
            <p:ph idx="6" type="subTitle"/>
          </p:nvPr>
        </p:nvSpPr>
        <p:spPr>
          <a:xfrm>
            <a:off x="6031148" y="2646325"/>
            <a:ext cx="2175300" cy="4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57" name="Google Shape;457;p20"/>
          <p:cNvGrpSpPr/>
          <p:nvPr/>
        </p:nvGrpSpPr>
        <p:grpSpPr>
          <a:xfrm rot="10800000">
            <a:off x="-11" y="-15064"/>
            <a:ext cx="1205577" cy="1454780"/>
            <a:chOff x="7938839" y="3688711"/>
            <a:chExt cx="1205577" cy="1454780"/>
          </a:xfrm>
        </p:grpSpPr>
        <p:sp>
          <p:nvSpPr>
            <p:cNvPr id="458" name="Google Shape;458;p20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9" name="Google Shape;459;p20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460" name="Google Shape;460;p20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0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0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0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64" name="Google Shape;464;p20"/>
          <p:cNvGrpSpPr/>
          <p:nvPr/>
        </p:nvGrpSpPr>
        <p:grpSpPr>
          <a:xfrm>
            <a:off x="8205076" y="3705225"/>
            <a:ext cx="942049" cy="1438278"/>
            <a:chOff x="8205076" y="3705225"/>
            <a:chExt cx="942049" cy="1438278"/>
          </a:xfrm>
        </p:grpSpPr>
        <p:sp>
          <p:nvSpPr>
            <p:cNvPr id="465" name="Google Shape;465;p20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" name="Google Shape;470;p20"/>
          <p:cNvSpPr/>
          <p:nvPr/>
        </p:nvSpPr>
        <p:spPr>
          <a:xfrm flipH="1" rot="10800000">
            <a:off x="-12" y="4683744"/>
            <a:ext cx="917614" cy="458856"/>
          </a:xfrm>
          <a:custGeom>
            <a:rect b="b" l="l" r="r" t="t"/>
            <a:pathLst>
              <a:path extrusionOk="0" h="7509" w="15017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0"/>
          <p:cNvSpPr/>
          <p:nvPr/>
        </p:nvSpPr>
        <p:spPr>
          <a:xfrm rot="-5400000">
            <a:off x="8483908" y="-57"/>
            <a:ext cx="660028" cy="660135"/>
          </a:xfrm>
          <a:custGeom>
            <a:rect b="b" l="l" r="r" t="t"/>
            <a:pathLst>
              <a:path extrusionOk="0" h="7509" w="7508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>
            <p:ph type="title"/>
          </p:nvPr>
        </p:nvSpPr>
        <p:spPr>
          <a:xfrm>
            <a:off x="1064325" y="2299001"/>
            <a:ext cx="4441200" cy="14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" name="Google Shape;35;p3"/>
          <p:cNvSpPr txBox="1"/>
          <p:nvPr>
            <p:ph hasCustomPrompt="1" idx="2" type="title"/>
          </p:nvPr>
        </p:nvSpPr>
        <p:spPr>
          <a:xfrm>
            <a:off x="1064325" y="905899"/>
            <a:ext cx="1250400" cy="11439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1064325" y="3882101"/>
            <a:ext cx="4441200" cy="3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highlight>
                  <a:schemeClr val="accent2"/>
                </a:highlight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" name="Google Shape;37;p3"/>
          <p:cNvGrpSpPr/>
          <p:nvPr/>
        </p:nvGrpSpPr>
        <p:grpSpPr>
          <a:xfrm flipH="1">
            <a:off x="582" y="0"/>
            <a:ext cx="2597866" cy="2298953"/>
            <a:chOff x="6840115" y="0"/>
            <a:chExt cx="2303889" cy="2038801"/>
          </a:xfrm>
        </p:grpSpPr>
        <p:sp>
          <p:nvSpPr>
            <p:cNvPr id="38" name="Google Shape;38;p3"/>
            <p:cNvSpPr/>
            <p:nvPr/>
          </p:nvSpPr>
          <p:spPr>
            <a:xfrm>
              <a:off x="8665198" y="1320461"/>
              <a:ext cx="478793" cy="239501"/>
            </a:xfrm>
            <a:custGeom>
              <a:rect b="b" l="l" r="r" t="t"/>
              <a:pathLst>
                <a:path extrusionOk="0" h="3756" w="7509">
                  <a:moveTo>
                    <a:pt x="0" y="1"/>
                  </a:moveTo>
                  <a:lnTo>
                    <a:pt x="0" y="3756"/>
                  </a:lnTo>
                  <a:lnTo>
                    <a:pt x="7509" y="3756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665198" y="1081156"/>
              <a:ext cx="478793" cy="239374"/>
            </a:xfrm>
            <a:custGeom>
              <a:rect b="b" l="l" r="r" t="t"/>
              <a:pathLst>
                <a:path extrusionOk="0" h="3754" w="7509">
                  <a:moveTo>
                    <a:pt x="0" y="0"/>
                  </a:moveTo>
                  <a:lnTo>
                    <a:pt x="0" y="3754"/>
                  </a:lnTo>
                  <a:lnTo>
                    <a:pt x="7509" y="3754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665198" y="449143"/>
              <a:ext cx="478793" cy="478875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665209" y="449143"/>
              <a:ext cx="478793" cy="632033"/>
            </a:xfrm>
            <a:custGeom>
              <a:rect b="b" l="l" r="r" t="t"/>
              <a:pathLst>
                <a:path extrusionOk="0" h="15018" w="7509">
                  <a:moveTo>
                    <a:pt x="0" y="1"/>
                  </a:moveTo>
                  <a:lnTo>
                    <a:pt x="0" y="15017"/>
                  </a:lnTo>
                  <a:lnTo>
                    <a:pt x="7509" y="15017"/>
                  </a:lnTo>
                  <a:lnTo>
                    <a:pt x="7509" y="75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665210" y="1559971"/>
              <a:ext cx="478793" cy="478830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31876" y="449150"/>
              <a:ext cx="533327" cy="533327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284101" y="0"/>
              <a:ext cx="465014" cy="464995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34"/>
                  </a:ln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84101" y="0"/>
              <a:ext cx="465014" cy="464995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49133" y="0"/>
              <a:ext cx="464952" cy="464995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749133" y="0"/>
              <a:ext cx="929965" cy="464995"/>
            </a:xfrm>
            <a:custGeom>
              <a:rect b="b" l="l" r="r" t="t"/>
              <a:pathLst>
                <a:path extrusionOk="0" h="7509" w="15017">
                  <a:moveTo>
                    <a:pt x="7508" y="1"/>
                  </a:moveTo>
                  <a:lnTo>
                    <a:pt x="0" y="7508"/>
                  </a:lnTo>
                  <a:lnTo>
                    <a:pt x="15016" y="7508"/>
                  </a:lnTo>
                  <a:lnTo>
                    <a:pt x="15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260539" y="46445"/>
              <a:ext cx="372060" cy="372045"/>
            </a:xfrm>
            <a:custGeom>
              <a:rect b="b" l="l" r="r" t="t"/>
              <a:pathLst>
                <a:path extrusionOk="0" h="6008" w="6008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679053" y="0"/>
              <a:ext cx="464952" cy="464995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flipH="1">
              <a:off x="6840115" y="1552"/>
              <a:ext cx="450934" cy="450953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>
            <a:off x="7206131" y="3224500"/>
            <a:ext cx="1940687" cy="1940706"/>
            <a:chOff x="7777263" y="3795574"/>
            <a:chExt cx="1369864" cy="1369878"/>
          </a:xfrm>
        </p:grpSpPr>
        <p:sp>
          <p:nvSpPr>
            <p:cNvPr id="52" name="Google Shape;52;p3"/>
            <p:cNvSpPr/>
            <p:nvPr/>
          </p:nvSpPr>
          <p:spPr>
            <a:xfrm rot="10800000">
              <a:off x="8236839" y="4700447"/>
              <a:ext cx="456300" cy="465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>
              <a:off x="8918512" y="4700374"/>
              <a:ext cx="225488" cy="465001"/>
            </a:xfrm>
            <a:custGeom>
              <a:rect b="b" l="l" r="r" t="t"/>
              <a:pathLst>
                <a:path extrusionOk="0" h="15017" w="3755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>
              <a:off x="8693147" y="4700374"/>
              <a:ext cx="225428" cy="465001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>
              <a:off x="8287314" y="4759617"/>
              <a:ext cx="360780" cy="360795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>
              <a:off x="7777263" y="4700457"/>
              <a:ext cx="464995" cy="464995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8242255" y="3795574"/>
              <a:ext cx="904872" cy="904872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3"/>
          <p:cNvSpPr/>
          <p:nvPr/>
        </p:nvSpPr>
        <p:spPr>
          <a:xfrm rot="-5400000">
            <a:off x="66" y="4363599"/>
            <a:ext cx="779837" cy="779979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8493305" y="-10447"/>
            <a:ext cx="681246" cy="677164"/>
            <a:chOff x="8339649" y="-10438"/>
            <a:chExt cx="830079" cy="825105"/>
          </a:xfrm>
        </p:grpSpPr>
        <p:sp>
          <p:nvSpPr>
            <p:cNvPr id="60" name="Google Shape;60;p3"/>
            <p:cNvSpPr/>
            <p:nvPr/>
          </p:nvSpPr>
          <p:spPr>
            <a:xfrm rot="-5400000">
              <a:off x="8339712" y="-54"/>
              <a:ext cx="804219" cy="804345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flipH="1" rot="-5400000">
              <a:off x="8344716" y="-10346"/>
              <a:ext cx="825105" cy="824920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74" name="Google Shape;474;p21"/>
          <p:cNvSpPr txBox="1"/>
          <p:nvPr>
            <p:ph idx="1" type="subTitle"/>
          </p:nvPr>
        </p:nvSpPr>
        <p:spPr>
          <a:xfrm>
            <a:off x="1564291" y="20523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21"/>
          <p:cNvSpPr txBox="1"/>
          <p:nvPr>
            <p:ph idx="2" type="subTitle"/>
          </p:nvPr>
        </p:nvSpPr>
        <p:spPr>
          <a:xfrm>
            <a:off x="5601878" y="20523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21"/>
          <p:cNvSpPr txBox="1"/>
          <p:nvPr>
            <p:ph idx="3" type="subTitle"/>
          </p:nvPr>
        </p:nvSpPr>
        <p:spPr>
          <a:xfrm>
            <a:off x="1564291" y="34857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21"/>
          <p:cNvSpPr txBox="1"/>
          <p:nvPr>
            <p:ph idx="4" type="subTitle"/>
          </p:nvPr>
        </p:nvSpPr>
        <p:spPr>
          <a:xfrm>
            <a:off x="5601878" y="34857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21"/>
          <p:cNvSpPr txBox="1"/>
          <p:nvPr>
            <p:ph idx="5" type="subTitle"/>
          </p:nvPr>
        </p:nvSpPr>
        <p:spPr>
          <a:xfrm>
            <a:off x="1564275" y="1682475"/>
            <a:ext cx="1978200" cy="5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79" name="Google Shape;479;p21"/>
          <p:cNvSpPr txBox="1"/>
          <p:nvPr>
            <p:ph idx="6" type="subTitle"/>
          </p:nvPr>
        </p:nvSpPr>
        <p:spPr>
          <a:xfrm>
            <a:off x="5601870" y="1682475"/>
            <a:ext cx="1978200" cy="5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0" name="Google Shape;480;p21"/>
          <p:cNvSpPr txBox="1"/>
          <p:nvPr>
            <p:ph idx="7" type="subTitle"/>
          </p:nvPr>
        </p:nvSpPr>
        <p:spPr>
          <a:xfrm>
            <a:off x="1564275" y="3115975"/>
            <a:ext cx="1978200" cy="5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1" name="Google Shape;481;p21"/>
          <p:cNvSpPr txBox="1"/>
          <p:nvPr>
            <p:ph idx="8" type="subTitle"/>
          </p:nvPr>
        </p:nvSpPr>
        <p:spPr>
          <a:xfrm>
            <a:off x="5601870" y="3115975"/>
            <a:ext cx="1978200" cy="5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2" name="Google Shape;482;p21"/>
          <p:cNvSpPr/>
          <p:nvPr/>
        </p:nvSpPr>
        <p:spPr>
          <a:xfrm>
            <a:off x="8430775" y="4417331"/>
            <a:ext cx="726080" cy="726177"/>
          </a:xfrm>
          <a:custGeom>
            <a:rect b="b" l="l" r="r" t="t"/>
            <a:pathLst>
              <a:path extrusionOk="0" h="7509" w="7508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1"/>
          <p:cNvSpPr/>
          <p:nvPr/>
        </p:nvSpPr>
        <p:spPr>
          <a:xfrm rot="5400000">
            <a:off x="-19" y="3"/>
            <a:ext cx="885898" cy="885743"/>
          </a:xfrm>
          <a:custGeom>
            <a:rect b="b" l="l" r="r" t="t"/>
            <a:pathLst>
              <a:path extrusionOk="0" h="7509" w="7510">
                <a:moveTo>
                  <a:pt x="1" y="1"/>
                </a:moveTo>
                <a:lnTo>
                  <a:pt x="1" y="7508"/>
                </a:lnTo>
                <a:lnTo>
                  <a:pt x="7509" y="7508"/>
                </a:lnTo>
                <a:cubicBezTo>
                  <a:pt x="3362" y="7508"/>
                  <a:pt x="1" y="4147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21"/>
          <p:cNvGrpSpPr/>
          <p:nvPr/>
        </p:nvGrpSpPr>
        <p:grpSpPr>
          <a:xfrm>
            <a:off x="2" y="3314732"/>
            <a:ext cx="2080716" cy="1828825"/>
            <a:chOff x="195199" y="2755373"/>
            <a:chExt cx="2431311" cy="2136977"/>
          </a:xfrm>
        </p:grpSpPr>
        <p:sp>
          <p:nvSpPr>
            <p:cNvPr id="485" name="Google Shape;485;p21"/>
            <p:cNvSpPr/>
            <p:nvPr/>
          </p:nvSpPr>
          <p:spPr>
            <a:xfrm rot="-5400000">
              <a:off x="608578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 flipH="1" rot="-5400000">
              <a:off x="195727" y="3275212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 flipH="1" rot="-5400000">
              <a:off x="195241" y="3275212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 flipH="1" rot="5400000">
              <a:off x="195249" y="4348008"/>
              <a:ext cx="528094" cy="528183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 flipH="1" rot="-5400000">
              <a:off x="1817376" y="4083214"/>
              <a:ext cx="539375" cy="1078893"/>
            </a:xfrm>
            <a:custGeom>
              <a:rect b="b" l="l" r="r" t="t"/>
              <a:pathLst>
                <a:path extrusionOk="0" h="15018" w="7508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 flipH="1" rot="-5400000">
              <a:off x="195205" y="3814622"/>
              <a:ext cx="533417" cy="533417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 rot="10800000">
              <a:off x="730925" y="3807696"/>
              <a:ext cx="545357" cy="545304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 flipH="1">
              <a:off x="195199" y="2755373"/>
              <a:ext cx="539450" cy="53952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 rot="-5400000">
              <a:off x="878403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 rot="-5400000">
              <a:off x="1148228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1648200" y="4436200"/>
              <a:ext cx="372900" cy="37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21"/>
          <p:cNvGrpSpPr/>
          <p:nvPr/>
        </p:nvGrpSpPr>
        <p:grpSpPr>
          <a:xfrm flipH="1" rot="10800000">
            <a:off x="7829685" y="-56"/>
            <a:ext cx="1327185" cy="1354587"/>
            <a:chOff x="7967725" y="3943023"/>
            <a:chExt cx="1176269" cy="1200556"/>
          </a:xfrm>
        </p:grpSpPr>
        <p:sp>
          <p:nvSpPr>
            <p:cNvPr id="497" name="Google Shape;497;p21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7967725" y="4743376"/>
              <a:ext cx="194068" cy="400203"/>
            </a:xfrm>
            <a:custGeom>
              <a:rect b="b" l="l" r="r" t="t"/>
              <a:pathLst>
                <a:path extrusionOk="0" h="15017" w="3755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8161736" y="4743376"/>
              <a:ext cx="194016" cy="400203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8394520" y="4782062"/>
              <a:ext cx="310508" cy="310508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8743800" y="4743300"/>
              <a:ext cx="400192" cy="400192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743799" y="3943023"/>
              <a:ext cx="400195" cy="400248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8" name="Google Shape;508;p22"/>
          <p:cNvSpPr txBox="1"/>
          <p:nvPr>
            <p:ph idx="1" type="subTitle"/>
          </p:nvPr>
        </p:nvSpPr>
        <p:spPr>
          <a:xfrm>
            <a:off x="1101175" y="2298494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22"/>
          <p:cNvSpPr txBox="1"/>
          <p:nvPr>
            <p:ph idx="2" type="subTitle"/>
          </p:nvPr>
        </p:nvSpPr>
        <p:spPr>
          <a:xfrm>
            <a:off x="3578947" y="2298494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22"/>
          <p:cNvSpPr txBox="1"/>
          <p:nvPr>
            <p:ph idx="3" type="subTitle"/>
          </p:nvPr>
        </p:nvSpPr>
        <p:spPr>
          <a:xfrm>
            <a:off x="1101175" y="3989069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22"/>
          <p:cNvSpPr txBox="1"/>
          <p:nvPr>
            <p:ph idx="4" type="subTitle"/>
          </p:nvPr>
        </p:nvSpPr>
        <p:spPr>
          <a:xfrm>
            <a:off x="3578950" y="3989069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22"/>
          <p:cNvSpPr txBox="1"/>
          <p:nvPr>
            <p:ph idx="5" type="subTitle"/>
          </p:nvPr>
        </p:nvSpPr>
        <p:spPr>
          <a:xfrm>
            <a:off x="6056725" y="2298494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22"/>
          <p:cNvSpPr txBox="1"/>
          <p:nvPr>
            <p:ph idx="6" type="subTitle"/>
          </p:nvPr>
        </p:nvSpPr>
        <p:spPr>
          <a:xfrm>
            <a:off x="6056725" y="3989069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22"/>
          <p:cNvSpPr txBox="1"/>
          <p:nvPr>
            <p:ph idx="7" type="subTitle"/>
          </p:nvPr>
        </p:nvSpPr>
        <p:spPr>
          <a:xfrm>
            <a:off x="1101175" y="1992547"/>
            <a:ext cx="1986000" cy="4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5" name="Google Shape;515;p22"/>
          <p:cNvSpPr txBox="1"/>
          <p:nvPr>
            <p:ph idx="8" type="subTitle"/>
          </p:nvPr>
        </p:nvSpPr>
        <p:spPr>
          <a:xfrm>
            <a:off x="3578947" y="1992547"/>
            <a:ext cx="1986000" cy="4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6" name="Google Shape;516;p22"/>
          <p:cNvSpPr txBox="1"/>
          <p:nvPr>
            <p:ph idx="9" type="subTitle"/>
          </p:nvPr>
        </p:nvSpPr>
        <p:spPr>
          <a:xfrm>
            <a:off x="1101175" y="3682997"/>
            <a:ext cx="1986000" cy="4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7" name="Google Shape;517;p22"/>
          <p:cNvSpPr txBox="1"/>
          <p:nvPr>
            <p:ph idx="13" type="subTitle"/>
          </p:nvPr>
        </p:nvSpPr>
        <p:spPr>
          <a:xfrm>
            <a:off x="3578947" y="3682997"/>
            <a:ext cx="1986000" cy="4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8" name="Google Shape;518;p22"/>
          <p:cNvSpPr txBox="1"/>
          <p:nvPr>
            <p:ph idx="14" type="subTitle"/>
          </p:nvPr>
        </p:nvSpPr>
        <p:spPr>
          <a:xfrm>
            <a:off x="6056725" y="1992547"/>
            <a:ext cx="1986000" cy="4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9" name="Google Shape;519;p22"/>
          <p:cNvSpPr txBox="1"/>
          <p:nvPr>
            <p:ph idx="15" type="subTitle"/>
          </p:nvPr>
        </p:nvSpPr>
        <p:spPr>
          <a:xfrm>
            <a:off x="6056725" y="3682997"/>
            <a:ext cx="1986000" cy="4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20" name="Google Shape;520;p22"/>
          <p:cNvGrpSpPr/>
          <p:nvPr/>
        </p:nvGrpSpPr>
        <p:grpSpPr>
          <a:xfrm>
            <a:off x="2444" y="4674225"/>
            <a:ext cx="938487" cy="469256"/>
            <a:chOff x="2444" y="4674225"/>
            <a:chExt cx="938487" cy="469256"/>
          </a:xfrm>
        </p:grpSpPr>
        <p:sp>
          <p:nvSpPr>
            <p:cNvPr id="521" name="Google Shape;521;p22"/>
            <p:cNvSpPr/>
            <p:nvPr/>
          </p:nvSpPr>
          <p:spPr>
            <a:xfrm flipH="1" rot="10800000">
              <a:off x="2444" y="4674225"/>
              <a:ext cx="938487" cy="469256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10" y="7508"/>
                  </a:lnTo>
                  <a:lnTo>
                    <a:pt x="15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 flipH="1" rot="10800000">
              <a:off x="49378" y="4721156"/>
              <a:ext cx="375470" cy="375392"/>
            </a:xfrm>
            <a:custGeom>
              <a:rect b="b" l="l" r="r" t="t"/>
              <a:pathLst>
                <a:path extrusionOk="0" h="6007" w="6008">
                  <a:moveTo>
                    <a:pt x="3004" y="1"/>
                  </a:moveTo>
                  <a:cubicBezTo>
                    <a:pt x="1345" y="1"/>
                    <a:pt x="1" y="1345"/>
                    <a:pt x="1" y="3003"/>
                  </a:cubicBezTo>
                  <a:cubicBezTo>
                    <a:pt x="1" y="4662"/>
                    <a:pt x="1345" y="6006"/>
                    <a:pt x="3004" y="6006"/>
                  </a:cubicBezTo>
                  <a:cubicBezTo>
                    <a:pt x="4662" y="6006"/>
                    <a:pt x="6008" y="4662"/>
                    <a:pt x="6008" y="3003"/>
                  </a:cubicBezTo>
                  <a:cubicBezTo>
                    <a:pt x="6008" y="1345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22"/>
          <p:cNvGrpSpPr/>
          <p:nvPr/>
        </p:nvGrpSpPr>
        <p:grpSpPr>
          <a:xfrm>
            <a:off x="-5151" y="-73"/>
            <a:ext cx="1185834" cy="1415638"/>
            <a:chOff x="-5151" y="-73"/>
            <a:chExt cx="1185834" cy="1415638"/>
          </a:xfrm>
        </p:grpSpPr>
        <p:sp>
          <p:nvSpPr>
            <p:cNvPr id="524" name="Google Shape;524;p22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 flipH="1">
              <a:off x="2448" y="944225"/>
              <a:ext cx="471277" cy="471340"/>
            </a:xfrm>
            <a:custGeom>
              <a:rect b="b" l="l" r="r" t="t"/>
              <a:pathLst>
                <a:path extrusionOk="0" h="7509" w="7508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 flipH="1" rot="-5400000">
              <a:off x="355972" y="117856"/>
              <a:ext cx="471202" cy="235717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22"/>
          <p:cNvGrpSpPr/>
          <p:nvPr/>
        </p:nvGrpSpPr>
        <p:grpSpPr>
          <a:xfrm>
            <a:off x="7967725" y="3943023"/>
            <a:ext cx="1176269" cy="1200556"/>
            <a:chOff x="7967725" y="3943023"/>
            <a:chExt cx="1176269" cy="1200556"/>
          </a:xfrm>
        </p:grpSpPr>
        <p:sp>
          <p:nvSpPr>
            <p:cNvPr id="531" name="Google Shape;531;p22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967725" y="4743376"/>
              <a:ext cx="194068" cy="400203"/>
            </a:xfrm>
            <a:custGeom>
              <a:rect b="b" l="l" r="r" t="t"/>
              <a:pathLst>
                <a:path extrusionOk="0" h="15017" w="3755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8161736" y="4743376"/>
              <a:ext cx="194016" cy="400203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8394520" y="4782062"/>
              <a:ext cx="310508" cy="310508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8743800" y="4743300"/>
              <a:ext cx="400192" cy="400192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8743799" y="3943023"/>
              <a:ext cx="400195" cy="400248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0" name="Google Shape;540;p22"/>
          <p:cNvSpPr/>
          <p:nvPr/>
        </p:nvSpPr>
        <p:spPr>
          <a:xfrm flipH="1" rot="5400000">
            <a:off x="8584047" y="-103"/>
            <a:ext cx="562049" cy="562105"/>
          </a:xfrm>
          <a:custGeom>
            <a:rect b="b" l="l" r="r" t="t"/>
            <a:pathLst>
              <a:path extrusionOk="0" h="7509" w="7508">
                <a:moveTo>
                  <a:pt x="1" y="1"/>
                </a:move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1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3"/>
          <p:cNvSpPr txBox="1"/>
          <p:nvPr>
            <p:ph type="title"/>
          </p:nvPr>
        </p:nvSpPr>
        <p:spPr>
          <a:xfrm>
            <a:off x="957300" y="752400"/>
            <a:ext cx="2951700" cy="25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3" name="Google Shape;543;p23"/>
          <p:cNvSpPr txBox="1"/>
          <p:nvPr>
            <p:ph idx="1" type="subTitle"/>
          </p:nvPr>
        </p:nvSpPr>
        <p:spPr>
          <a:xfrm>
            <a:off x="957292" y="3313200"/>
            <a:ext cx="2951700" cy="10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544" name="Google Shape;544;p23"/>
          <p:cNvSpPr/>
          <p:nvPr>
            <p:ph idx="2" type="pic"/>
          </p:nvPr>
        </p:nvSpPr>
        <p:spPr>
          <a:xfrm>
            <a:off x="4918492" y="695250"/>
            <a:ext cx="3268200" cy="37530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grpSp>
        <p:nvGrpSpPr>
          <p:cNvPr id="545" name="Google Shape;545;p23"/>
          <p:cNvGrpSpPr/>
          <p:nvPr/>
        </p:nvGrpSpPr>
        <p:grpSpPr>
          <a:xfrm rot="10800000">
            <a:off x="216" y="196"/>
            <a:ext cx="1570746" cy="1895432"/>
            <a:chOff x="7938839" y="3688711"/>
            <a:chExt cx="1205577" cy="1454780"/>
          </a:xfrm>
        </p:grpSpPr>
        <p:sp>
          <p:nvSpPr>
            <p:cNvPr id="546" name="Google Shape;546;p23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7" name="Google Shape;547;p23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548" name="Google Shape;548;p23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3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3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3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52" name="Google Shape;552;p23"/>
          <p:cNvGrpSpPr/>
          <p:nvPr/>
        </p:nvGrpSpPr>
        <p:grpSpPr>
          <a:xfrm>
            <a:off x="7838943" y="3146357"/>
            <a:ext cx="1347352" cy="1997049"/>
            <a:chOff x="8205076" y="3705225"/>
            <a:chExt cx="970365" cy="1438278"/>
          </a:xfrm>
        </p:grpSpPr>
        <p:sp>
          <p:nvSpPr>
            <p:cNvPr id="553" name="Google Shape;553;p23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 rot="5400000">
              <a:off x="8676337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_1_1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 txBox="1"/>
          <p:nvPr>
            <p:ph type="title"/>
          </p:nvPr>
        </p:nvSpPr>
        <p:spPr>
          <a:xfrm>
            <a:off x="720000" y="1171972"/>
            <a:ext cx="4109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60" name="Google Shape;560;p24"/>
          <p:cNvSpPr txBox="1"/>
          <p:nvPr>
            <p:ph idx="1" type="subTitle"/>
          </p:nvPr>
        </p:nvSpPr>
        <p:spPr>
          <a:xfrm>
            <a:off x="720000" y="1824128"/>
            <a:ext cx="4109100" cy="21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  <p:grpSp>
        <p:nvGrpSpPr>
          <p:cNvPr id="561" name="Google Shape;561;p24"/>
          <p:cNvGrpSpPr/>
          <p:nvPr/>
        </p:nvGrpSpPr>
        <p:grpSpPr>
          <a:xfrm>
            <a:off x="7967725" y="3943023"/>
            <a:ext cx="1176269" cy="1200556"/>
            <a:chOff x="7967725" y="3943023"/>
            <a:chExt cx="1176269" cy="1200556"/>
          </a:xfrm>
        </p:grpSpPr>
        <p:sp>
          <p:nvSpPr>
            <p:cNvPr id="562" name="Google Shape;562;p24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7967725" y="4743376"/>
              <a:ext cx="194068" cy="400203"/>
            </a:xfrm>
            <a:custGeom>
              <a:rect b="b" l="l" r="r" t="t"/>
              <a:pathLst>
                <a:path extrusionOk="0" h="15017" w="3755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8161736" y="4743376"/>
              <a:ext cx="194016" cy="400203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8394520" y="4782062"/>
              <a:ext cx="310508" cy="310508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8743800" y="4743300"/>
              <a:ext cx="400192" cy="400192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8743799" y="3943023"/>
              <a:ext cx="400195" cy="400248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24"/>
          <p:cNvSpPr/>
          <p:nvPr/>
        </p:nvSpPr>
        <p:spPr>
          <a:xfrm rot="-5400000">
            <a:off x="-1491" y="4524312"/>
            <a:ext cx="619128" cy="619248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4"/>
          <p:cNvSpPr/>
          <p:nvPr/>
        </p:nvSpPr>
        <p:spPr>
          <a:xfrm rot="5400000">
            <a:off x="8543928" y="-14803"/>
            <a:ext cx="604005" cy="604005"/>
          </a:xfrm>
          <a:custGeom>
            <a:rect b="b" l="l" r="r" t="t"/>
            <a:pathLst>
              <a:path extrusionOk="0" h="7509" w="7509">
                <a:moveTo>
                  <a:pt x="1" y="1"/>
                </a:moveTo>
                <a:lnTo>
                  <a:pt x="1" y="7508"/>
                </a:lnTo>
                <a:cubicBezTo>
                  <a:pt x="4147" y="7508"/>
                  <a:pt x="7508" y="4147"/>
                  <a:pt x="75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24"/>
          <p:cNvGrpSpPr/>
          <p:nvPr/>
        </p:nvGrpSpPr>
        <p:grpSpPr>
          <a:xfrm>
            <a:off x="-21072" y="-48852"/>
            <a:ext cx="1482236" cy="1972762"/>
            <a:chOff x="-11547" y="-48852"/>
            <a:chExt cx="1482236" cy="1972762"/>
          </a:xfrm>
        </p:grpSpPr>
        <p:grpSp>
          <p:nvGrpSpPr>
            <p:cNvPr id="574" name="Google Shape;574;p24"/>
            <p:cNvGrpSpPr/>
            <p:nvPr/>
          </p:nvGrpSpPr>
          <p:grpSpPr>
            <a:xfrm>
              <a:off x="-11547" y="-9526"/>
              <a:ext cx="959964" cy="1933436"/>
              <a:chOff x="-11547" y="-9526"/>
              <a:chExt cx="959964" cy="1933436"/>
            </a:xfrm>
          </p:grpSpPr>
          <p:sp>
            <p:nvSpPr>
              <p:cNvPr id="575" name="Google Shape;575;p24"/>
              <p:cNvSpPr/>
              <p:nvPr/>
            </p:nvSpPr>
            <p:spPr>
              <a:xfrm rot="5400000">
                <a:off x="-6897" y="925848"/>
                <a:ext cx="476400" cy="485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76" name="Google Shape;576;p24"/>
              <p:cNvGrpSpPr/>
              <p:nvPr/>
            </p:nvGrpSpPr>
            <p:grpSpPr>
              <a:xfrm>
                <a:off x="-11547" y="-9526"/>
                <a:ext cx="959964" cy="941100"/>
                <a:chOff x="-11547" y="-9526"/>
                <a:chExt cx="959964" cy="941100"/>
              </a:xfrm>
            </p:grpSpPr>
            <p:sp>
              <p:nvSpPr>
                <p:cNvPr id="577" name="Google Shape;577;p24"/>
                <p:cNvSpPr/>
                <p:nvPr/>
              </p:nvSpPr>
              <p:spPr>
                <a:xfrm rot="5400000">
                  <a:off x="-6897" y="450523"/>
                  <a:ext cx="476400" cy="4857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" name="Google Shape;578;p24"/>
                <p:cNvSpPr/>
                <p:nvPr/>
              </p:nvSpPr>
              <p:spPr>
                <a:xfrm rot="5400000">
                  <a:off x="50330" y="502215"/>
                  <a:ext cx="376792" cy="376792"/>
                </a:xfrm>
                <a:custGeom>
                  <a:rect b="b" l="l" r="r" t="t"/>
                  <a:pathLst>
                    <a:path extrusionOk="0" h="6008" w="6008">
                      <a:moveTo>
                        <a:pt x="3005" y="1"/>
                      </a:moveTo>
                      <a:cubicBezTo>
                        <a:pt x="1346" y="1"/>
                        <a:pt x="1" y="1346"/>
                        <a:pt x="1" y="3005"/>
                      </a:cubicBezTo>
                      <a:cubicBezTo>
                        <a:pt x="1" y="4663"/>
                        <a:pt x="1346" y="6007"/>
                        <a:pt x="3005" y="6007"/>
                      </a:cubicBezTo>
                      <a:cubicBezTo>
                        <a:pt x="4663" y="6007"/>
                        <a:pt x="6008" y="4663"/>
                        <a:pt x="6008" y="3005"/>
                      </a:cubicBezTo>
                      <a:cubicBezTo>
                        <a:pt x="6008" y="1346"/>
                        <a:pt x="4663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" name="Google Shape;579;p24"/>
                <p:cNvSpPr/>
                <p:nvPr/>
              </p:nvSpPr>
              <p:spPr>
                <a:xfrm>
                  <a:off x="237110" y="-9525"/>
                  <a:ext cx="237037" cy="465865"/>
                </a:xfrm>
                <a:custGeom>
                  <a:rect b="b" l="l" r="r" t="t"/>
                  <a:pathLst>
                    <a:path extrusionOk="0" h="15017" w="3754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4" y="15017"/>
                      </a:lnTo>
                      <a:lnTo>
                        <a:pt x="37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" name="Google Shape;580;p24"/>
                <p:cNvSpPr/>
                <p:nvPr/>
              </p:nvSpPr>
              <p:spPr>
                <a:xfrm>
                  <a:off x="0" y="-9525"/>
                  <a:ext cx="237163" cy="465865"/>
                </a:xfrm>
                <a:custGeom>
                  <a:rect b="b" l="l" r="r" t="t"/>
                  <a:pathLst>
                    <a:path extrusionOk="0" h="15017" w="3756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5" y="15017"/>
                      </a:lnTo>
                      <a:lnTo>
                        <a:pt x="37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" name="Google Shape;581;p24"/>
                <p:cNvSpPr/>
                <p:nvPr/>
              </p:nvSpPr>
              <p:spPr>
                <a:xfrm flipH="1" rot="-5400000">
                  <a:off x="474162" y="-9558"/>
                  <a:ext cx="474224" cy="474287"/>
                </a:xfrm>
                <a:custGeom>
                  <a:rect b="b" l="l" r="r" t="t"/>
                  <a:pathLst>
                    <a:path extrusionOk="0" h="7509" w="7508">
                      <a:moveTo>
                        <a:pt x="7508" y="1"/>
                      </a:moveTo>
                      <a:cubicBezTo>
                        <a:pt x="3362" y="1"/>
                        <a:pt x="0" y="3362"/>
                        <a:pt x="0" y="7508"/>
                      </a:cubicBezTo>
                      <a:lnTo>
                        <a:pt x="7508" y="7508"/>
                      </a:lnTo>
                      <a:lnTo>
                        <a:pt x="7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82" name="Google Shape;582;p24"/>
              <p:cNvSpPr/>
              <p:nvPr/>
            </p:nvSpPr>
            <p:spPr>
              <a:xfrm flipH="1" rot="-5400000">
                <a:off x="15" y="935755"/>
                <a:ext cx="465877" cy="465896"/>
              </a:xfrm>
              <a:custGeom>
                <a:rect b="b" l="l" r="r" t="t"/>
                <a:pathLst>
                  <a:path extrusionOk="0" h="7509" w="7509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 flipH="1">
                <a:off x="-6" y="1401640"/>
                <a:ext cx="522270" cy="522270"/>
              </a:xfrm>
              <a:custGeom>
                <a:rect b="b" l="l" r="r" t="t"/>
                <a:pathLst>
                  <a:path extrusionOk="0" h="7509" w="7509">
                    <a:moveTo>
                      <a:pt x="0" y="1"/>
                    </a:moveTo>
                    <a:cubicBezTo>
                      <a:pt x="4147" y="1"/>
                      <a:pt x="7509" y="3362"/>
                      <a:pt x="7509" y="7508"/>
                    </a:cubicBez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4" name="Google Shape;584;p24"/>
            <p:cNvSpPr/>
            <p:nvPr/>
          </p:nvSpPr>
          <p:spPr>
            <a:xfrm rot="-5400000">
              <a:off x="948419" y="-48852"/>
              <a:ext cx="522270" cy="522270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_1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7" name="Google Shape;587;p25"/>
          <p:cNvSpPr txBox="1"/>
          <p:nvPr>
            <p:ph idx="1" type="body"/>
          </p:nvPr>
        </p:nvSpPr>
        <p:spPr>
          <a:xfrm>
            <a:off x="720000" y="1273375"/>
            <a:ext cx="3852000" cy="15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Light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588" name="Google Shape;588;p25"/>
          <p:cNvGrpSpPr/>
          <p:nvPr/>
        </p:nvGrpSpPr>
        <p:grpSpPr>
          <a:xfrm rot="10800000">
            <a:off x="7673703" y="3226415"/>
            <a:ext cx="1482236" cy="1967145"/>
            <a:chOff x="-11547" y="-43235"/>
            <a:chExt cx="1482236" cy="1967145"/>
          </a:xfrm>
        </p:grpSpPr>
        <p:grpSp>
          <p:nvGrpSpPr>
            <p:cNvPr id="589" name="Google Shape;589;p25"/>
            <p:cNvGrpSpPr/>
            <p:nvPr/>
          </p:nvGrpSpPr>
          <p:grpSpPr>
            <a:xfrm>
              <a:off x="-11547" y="-9526"/>
              <a:ext cx="959964" cy="1933436"/>
              <a:chOff x="-11547" y="-9526"/>
              <a:chExt cx="959964" cy="1933436"/>
            </a:xfrm>
          </p:grpSpPr>
          <p:sp>
            <p:nvSpPr>
              <p:cNvPr id="590" name="Google Shape;590;p25"/>
              <p:cNvSpPr/>
              <p:nvPr/>
            </p:nvSpPr>
            <p:spPr>
              <a:xfrm rot="5400000">
                <a:off x="-6897" y="925848"/>
                <a:ext cx="476400" cy="485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1" name="Google Shape;591;p25"/>
              <p:cNvGrpSpPr/>
              <p:nvPr/>
            </p:nvGrpSpPr>
            <p:grpSpPr>
              <a:xfrm>
                <a:off x="-11547" y="-9526"/>
                <a:ext cx="959964" cy="941100"/>
                <a:chOff x="-11547" y="-9526"/>
                <a:chExt cx="959964" cy="941100"/>
              </a:xfrm>
            </p:grpSpPr>
            <p:sp>
              <p:nvSpPr>
                <p:cNvPr id="592" name="Google Shape;592;p25"/>
                <p:cNvSpPr/>
                <p:nvPr/>
              </p:nvSpPr>
              <p:spPr>
                <a:xfrm rot="5400000">
                  <a:off x="-6897" y="450523"/>
                  <a:ext cx="476400" cy="4857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" name="Google Shape;593;p25"/>
                <p:cNvSpPr/>
                <p:nvPr/>
              </p:nvSpPr>
              <p:spPr>
                <a:xfrm rot="5400000">
                  <a:off x="50330" y="502215"/>
                  <a:ext cx="376792" cy="376792"/>
                </a:xfrm>
                <a:custGeom>
                  <a:rect b="b" l="l" r="r" t="t"/>
                  <a:pathLst>
                    <a:path extrusionOk="0" h="6008" w="6008">
                      <a:moveTo>
                        <a:pt x="3005" y="1"/>
                      </a:moveTo>
                      <a:cubicBezTo>
                        <a:pt x="1346" y="1"/>
                        <a:pt x="1" y="1346"/>
                        <a:pt x="1" y="3005"/>
                      </a:cubicBezTo>
                      <a:cubicBezTo>
                        <a:pt x="1" y="4663"/>
                        <a:pt x="1346" y="6007"/>
                        <a:pt x="3005" y="6007"/>
                      </a:cubicBezTo>
                      <a:cubicBezTo>
                        <a:pt x="4663" y="6007"/>
                        <a:pt x="6008" y="4663"/>
                        <a:pt x="6008" y="3005"/>
                      </a:cubicBezTo>
                      <a:cubicBezTo>
                        <a:pt x="6008" y="1346"/>
                        <a:pt x="4663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" name="Google Shape;594;p25"/>
                <p:cNvSpPr/>
                <p:nvPr/>
              </p:nvSpPr>
              <p:spPr>
                <a:xfrm>
                  <a:off x="237110" y="-9525"/>
                  <a:ext cx="237037" cy="465865"/>
                </a:xfrm>
                <a:custGeom>
                  <a:rect b="b" l="l" r="r" t="t"/>
                  <a:pathLst>
                    <a:path extrusionOk="0" h="15017" w="3754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4" y="15017"/>
                      </a:lnTo>
                      <a:lnTo>
                        <a:pt x="37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" name="Google Shape;595;p25"/>
                <p:cNvSpPr/>
                <p:nvPr/>
              </p:nvSpPr>
              <p:spPr>
                <a:xfrm>
                  <a:off x="0" y="-9525"/>
                  <a:ext cx="237163" cy="465865"/>
                </a:xfrm>
                <a:custGeom>
                  <a:rect b="b" l="l" r="r" t="t"/>
                  <a:pathLst>
                    <a:path extrusionOk="0" h="15017" w="3756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5" y="15017"/>
                      </a:lnTo>
                      <a:lnTo>
                        <a:pt x="37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" name="Google Shape;596;p25"/>
                <p:cNvSpPr/>
                <p:nvPr/>
              </p:nvSpPr>
              <p:spPr>
                <a:xfrm flipH="1" rot="-5400000">
                  <a:off x="474162" y="-9558"/>
                  <a:ext cx="474224" cy="474287"/>
                </a:xfrm>
                <a:custGeom>
                  <a:rect b="b" l="l" r="r" t="t"/>
                  <a:pathLst>
                    <a:path extrusionOk="0" h="7509" w="7508">
                      <a:moveTo>
                        <a:pt x="7508" y="1"/>
                      </a:moveTo>
                      <a:cubicBezTo>
                        <a:pt x="3362" y="1"/>
                        <a:pt x="0" y="3362"/>
                        <a:pt x="0" y="7508"/>
                      </a:cubicBezTo>
                      <a:lnTo>
                        <a:pt x="7508" y="7508"/>
                      </a:lnTo>
                      <a:lnTo>
                        <a:pt x="7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97" name="Google Shape;597;p25"/>
              <p:cNvSpPr/>
              <p:nvPr/>
            </p:nvSpPr>
            <p:spPr>
              <a:xfrm flipH="1" rot="-5400000">
                <a:off x="15" y="935755"/>
                <a:ext cx="465877" cy="465896"/>
              </a:xfrm>
              <a:custGeom>
                <a:rect b="b" l="l" r="r" t="t"/>
                <a:pathLst>
                  <a:path extrusionOk="0" h="7509" w="7509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5"/>
              <p:cNvSpPr/>
              <p:nvPr/>
            </p:nvSpPr>
            <p:spPr>
              <a:xfrm flipH="1">
                <a:off x="-6" y="1401640"/>
                <a:ext cx="522270" cy="522270"/>
              </a:xfrm>
              <a:custGeom>
                <a:rect b="b" l="l" r="r" t="t"/>
                <a:pathLst>
                  <a:path extrusionOk="0" h="7509" w="7509">
                    <a:moveTo>
                      <a:pt x="0" y="1"/>
                    </a:moveTo>
                    <a:cubicBezTo>
                      <a:pt x="4147" y="1"/>
                      <a:pt x="7509" y="3362"/>
                      <a:pt x="7509" y="7508"/>
                    </a:cubicBez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9" name="Google Shape;599;p25"/>
            <p:cNvSpPr/>
            <p:nvPr/>
          </p:nvSpPr>
          <p:spPr>
            <a:xfrm rot="-5400000">
              <a:off x="948419" y="-43235"/>
              <a:ext cx="522270" cy="522270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p25"/>
          <p:cNvGrpSpPr/>
          <p:nvPr/>
        </p:nvGrpSpPr>
        <p:grpSpPr>
          <a:xfrm rot="10800000">
            <a:off x="1" y="0"/>
            <a:ext cx="942049" cy="1438278"/>
            <a:chOff x="8205076" y="3705225"/>
            <a:chExt cx="942049" cy="1438278"/>
          </a:xfrm>
        </p:grpSpPr>
        <p:sp>
          <p:nvSpPr>
            <p:cNvPr id="601" name="Google Shape;601;p25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" name="Google Shape;606;p25"/>
          <p:cNvSpPr/>
          <p:nvPr/>
        </p:nvSpPr>
        <p:spPr>
          <a:xfrm rot="-5400000">
            <a:off x="-1491" y="4524312"/>
            <a:ext cx="619128" cy="619248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5"/>
          <p:cNvSpPr/>
          <p:nvPr/>
        </p:nvSpPr>
        <p:spPr>
          <a:xfrm rot="5400000">
            <a:off x="8543928" y="-14803"/>
            <a:ext cx="604005" cy="604005"/>
          </a:xfrm>
          <a:custGeom>
            <a:rect b="b" l="l" r="r" t="t"/>
            <a:pathLst>
              <a:path extrusionOk="0" h="7509" w="7509">
                <a:moveTo>
                  <a:pt x="1" y="1"/>
                </a:moveTo>
                <a:lnTo>
                  <a:pt x="1" y="7508"/>
                </a:lnTo>
                <a:cubicBezTo>
                  <a:pt x="4147" y="7508"/>
                  <a:pt x="7508" y="4147"/>
                  <a:pt x="75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6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10" name="Google Shape;610;p26"/>
          <p:cNvGrpSpPr/>
          <p:nvPr/>
        </p:nvGrpSpPr>
        <p:grpSpPr>
          <a:xfrm>
            <a:off x="2444" y="4674225"/>
            <a:ext cx="938487" cy="469256"/>
            <a:chOff x="2444" y="4674225"/>
            <a:chExt cx="938487" cy="469256"/>
          </a:xfrm>
        </p:grpSpPr>
        <p:sp>
          <p:nvSpPr>
            <p:cNvPr id="611" name="Google Shape;611;p26"/>
            <p:cNvSpPr/>
            <p:nvPr/>
          </p:nvSpPr>
          <p:spPr>
            <a:xfrm flipH="1" rot="10800000">
              <a:off x="2444" y="4674225"/>
              <a:ext cx="938487" cy="469256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10" y="7508"/>
                  </a:lnTo>
                  <a:lnTo>
                    <a:pt x="15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 flipH="1" rot="10800000">
              <a:off x="49378" y="4721156"/>
              <a:ext cx="375470" cy="375392"/>
            </a:xfrm>
            <a:custGeom>
              <a:rect b="b" l="l" r="r" t="t"/>
              <a:pathLst>
                <a:path extrusionOk="0" h="6007" w="6008">
                  <a:moveTo>
                    <a:pt x="3004" y="1"/>
                  </a:moveTo>
                  <a:cubicBezTo>
                    <a:pt x="1345" y="1"/>
                    <a:pt x="1" y="1345"/>
                    <a:pt x="1" y="3003"/>
                  </a:cubicBezTo>
                  <a:cubicBezTo>
                    <a:pt x="1" y="4662"/>
                    <a:pt x="1345" y="6006"/>
                    <a:pt x="3004" y="6006"/>
                  </a:cubicBezTo>
                  <a:cubicBezTo>
                    <a:pt x="4662" y="6006"/>
                    <a:pt x="6008" y="4662"/>
                    <a:pt x="6008" y="3003"/>
                  </a:cubicBezTo>
                  <a:cubicBezTo>
                    <a:pt x="6008" y="1345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26"/>
          <p:cNvGrpSpPr/>
          <p:nvPr/>
        </p:nvGrpSpPr>
        <p:grpSpPr>
          <a:xfrm>
            <a:off x="8186364" y="-4125"/>
            <a:ext cx="965212" cy="954345"/>
            <a:chOff x="8186364" y="-4125"/>
            <a:chExt cx="965212" cy="954345"/>
          </a:xfrm>
        </p:grpSpPr>
        <p:sp>
          <p:nvSpPr>
            <p:cNvPr id="614" name="Google Shape;614;p26"/>
            <p:cNvSpPr/>
            <p:nvPr/>
          </p:nvSpPr>
          <p:spPr>
            <a:xfrm rot="5400000">
              <a:off x="8672712" y="471367"/>
              <a:ext cx="478894" cy="478811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 rot="5400000">
              <a:off x="8672724" y="471367"/>
              <a:ext cx="478894" cy="478811"/>
            </a:xfrm>
            <a:custGeom>
              <a:rect b="b" l="l" r="r" t="t"/>
              <a:pathLst>
                <a:path extrusionOk="0" h="7509" w="7510">
                  <a:moveTo>
                    <a:pt x="1" y="1"/>
                  </a:moveTo>
                  <a:lnTo>
                    <a:pt x="1" y="7508"/>
                  </a:lnTo>
                  <a:lnTo>
                    <a:pt x="7509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8665181" y="-4125"/>
              <a:ext cx="478823" cy="478868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8186364" y="-4125"/>
              <a:ext cx="478811" cy="478793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8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26"/>
          <p:cNvGrpSpPr/>
          <p:nvPr/>
        </p:nvGrpSpPr>
        <p:grpSpPr>
          <a:xfrm>
            <a:off x="7938839" y="3688711"/>
            <a:ext cx="1205577" cy="1454780"/>
            <a:chOff x="7938839" y="3688711"/>
            <a:chExt cx="1205577" cy="1454780"/>
          </a:xfrm>
        </p:grpSpPr>
        <p:sp>
          <p:nvSpPr>
            <p:cNvPr id="619" name="Google Shape;619;p26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0" name="Google Shape;620;p26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621" name="Google Shape;621;p26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6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25" name="Google Shape;625;p26"/>
          <p:cNvGrpSpPr/>
          <p:nvPr/>
        </p:nvGrpSpPr>
        <p:grpSpPr>
          <a:xfrm>
            <a:off x="-5151" y="-73"/>
            <a:ext cx="1185834" cy="1415638"/>
            <a:chOff x="-5151" y="-73"/>
            <a:chExt cx="1185834" cy="1415638"/>
          </a:xfrm>
        </p:grpSpPr>
        <p:sp>
          <p:nvSpPr>
            <p:cNvPr id="626" name="Google Shape;626;p26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 flipH="1">
              <a:off x="2448" y="944225"/>
              <a:ext cx="471277" cy="471340"/>
            </a:xfrm>
            <a:custGeom>
              <a:rect b="b" l="l" r="r" t="t"/>
              <a:pathLst>
                <a:path extrusionOk="0" h="7509" w="7508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 flipH="1" rot="-5400000">
              <a:off x="355972" y="117856"/>
              <a:ext cx="471202" cy="235717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7"/>
          <p:cNvSpPr txBox="1"/>
          <p:nvPr>
            <p:ph type="title"/>
          </p:nvPr>
        </p:nvSpPr>
        <p:spPr>
          <a:xfrm>
            <a:off x="1018025" y="704850"/>
            <a:ext cx="4289100" cy="12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34" name="Google Shape;634;p27"/>
          <p:cNvSpPr txBox="1"/>
          <p:nvPr>
            <p:ph idx="1" type="subTitle"/>
          </p:nvPr>
        </p:nvSpPr>
        <p:spPr>
          <a:xfrm>
            <a:off x="1018025" y="1701600"/>
            <a:ext cx="4151700" cy="12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27"/>
          <p:cNvSpPr txBox="1"/>
          <p:nvPr/>
        </p:nvSpPr>
        <p:spPr>
          <a:xfrm>
            <a:off x="1018025" y="3611950"/>
            <a:ext cx="42303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b="1" sz="11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36" name="Google Shape;636;p27"/>
          <p:cNvGrpSpPr/>
          <p:nvPr/>
        </p:nvGrpSpPr>
        <p:grpSpPr>
          <a:xfrm>
            <a:off x="6840115" y="0"/>
            <a:ext cx="2303889" cy="1799714"/>
            <a:chOff x="6840115" y="0"/>
            <a:chExt cx="2303889" cy="1799714"/>
          </a:xfrm>
        </p:grpSpPr>
        <p:sp>
          <p:nvSpPr>
            <p:cNvPr id="637" name="Google Shape;637;p27"/>
            <p:cNvSpPr/>
            <p:nvPr/>
          </p:nvSpPr>
          <p:spPr>
            <a:xfrm>
              <a:off x="8665198" y="1081156"/>
              <a:ext cx="478793" cy="239374"/>
            </a:xfrm>
            <a:custGeom>
              <a:rect b="b" l="l" r="r" t="t"/>
              <a:pathLst>
                <a:path extrusionOk="0" h="3754" w="7509">
                  <a:moveTo>
                    <a:pt x="0" y="0"/>
                  </a:moveTo>
                  <a:lnTo>
                    <a:pt x="0" y="3754"/>
                  </a:lnTo>
                  <a:lnTo>
                    <a:pt x="7509" y="3754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8665198" y="449143"/>
              <a:ext cx="478793" cy="478875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8665209" y="449143"/>
              <a:ext cx="478793" cy="632033"/>
            </a:xfrm>
            <a:custGeom>
              <a:rect b="b" l="l" r="r" t="t"/>
              <a:pathLst>
                <a:path extrusionOk="0" h="15018" w="7509">
                  <a:moveTo>
                    <a:pt x="0" y="1"/>
                  </a:moveTo>
                  <a:lnTo>
                    <a:pt x="0" y="15017"/>
                  </a:lnTo>
                  <a:lnTo>
                    <a:pt x="7509" y="15017"/>
                  </a:lnTo>
                  <a:lnTo>
                    <a:pt x="7509" y="75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8665210" y="1320884"/>
              <a:ext cx="478793" cy="478830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8131876" y="449150"/>
              <a:ext cx="533327" cy="533327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284101" y="0"/>
              <a:ext cx="465014" cy="464995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34"/>
                  </a:ln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284101" y="0"/>
              <a:ext cx="465014" cy="464995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749133" y="0"/>
              <a:ext cx="464952" cy="464995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749133" y="0"/>
              <a:ext cx="929965" cy="464995"/>
            </a:xfrm>
            <a:custGeom>
              <a:rect b="b" l="l" r="r" t="t"/>
              <a:pathLst>
                <a:path extrusionOk="0" h="7509" w="15017">
                  <a:moveTo>
                    <a:pt x="7508" y="1"/>
                  </a:moveTo>
                  <a:lnTo>
                    <a:pt x="0" y="7508"/>
                  </a:lnTo>
                  <a:lnTo>
                    <a:pt x="15016" y="7508"/>
                  </a:lnTo>
                  <a:lnTo>
                    <a:pt x="15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8260539" y="46445"/>
              <a:ext cx="372060" cy="372045"/>
            </a:xfrm>
            <a:custGeom>
              <a:rect b="b" l="l" r="r" t="t"/>
              <a:pathLst>
                <a:path extrusionOk="0" h="6008" w="6008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8679053" y="0"/>
              <a:ext cx="464952" cy="464995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 flipH="1">
              <a:off x="6840115" y="1552"/>
              <a:ext cx="450934" cy="450953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cubicBezTo>
                    <a:pt x="4148" y="7508"/>
                    <a:pt x="7509" y="4147"/>
                    <a:pt x="7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p27"/>
          <p:cNvSpPr/>
          <p:nvPr/>
        </p:nvSpPr>
        <p:spPr>
          <a:xfrm flipH="1" rot="5400000">
            <a:off x="41" y="-57"/>
            <a:ext cx="660028" cy="660135"/>
          </a:xfrm>
          <a:custGeom>
            <a:rect b="b" l="l" r="r" t="t"/>
            <a:pathLst>
              <a:path extrusionOk="0" h="7509" w="7508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0" name="Google Shape;650;p27"/>
          <p:cNvGrpSpPr/>
          <p:nvPr/>
        </p:nvGrpSpPr>
        <p:grpSpPr>
          <a:xfrm flipH="1">
            <a:off x="-1" y="3143059"/>
            <a:ext cx="1658030" cy="2000758"/>
            <a:chOff x="7938839" y="3688711"/>
            <a:chExt cx="1205577" cy="1454780"/>
          </a:xfrm>
        </p:grpSpPr>
        <p:sp>
          <p:nvSpPr>
            <p:cNvPr id="651" name="Google Shape;651;p27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2" name="Google Shape;652;p27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653" name="Google Shape;653;p27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7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7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7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28"/>
          <p:cNvGrpSpPr/>
          <p:nvPr/>
        </p:nvGrpSpPr>
        <p:grpSpPr>
          <a:xfrm>
            <a:off x="-7" y="2381895"/>
            <a:ext cx="3152682" cy="2771018"/>
            <a:chOff x="195199" y="2755373"/>
            <a:chExt cx="2431311" cy="2136977"/>
          </a:xfrm>
        </p:grpSpPr>
        <p:sp>
          <p:nvSpPr>
            <p:cNvPr id="659" name="Google Shape;659;p28"/>
            <p:cNvSpPr/>
            <p:nvPr/>
          </p:nvSpPr>
          <p:spPr>
            <a:xfrm rot="-5400000">
              <a:off x="608578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 flipH="1" rot="-5400000">
              <a:off x="195727" y="3275212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 flipH="1" rot="-5400000">
              <a:off x="195241" y="3275212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 flipH="1" rot="5400000">
              <a:off x="195249" y="4348008"/>
              <a:ext cx="528094" cy="528183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 flipH="1" rot="-5400000">
              <a:off x="1817376" y="4083214"/>
              <a:ext cx="539375" cy="1078893"/>
            </a:xfrm>
            <a:custGeom>
              <a:rect b="b" l="l" r="r" t="t"/>
              <a:pathLst>
                <a:path extrusionOk="0" h="15018" w="7508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 flipH="1" rot="-5400000">
              <a:off x="195205" y="3814622"/>
              <a:ext cx="533417" cy="533417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8"/>
            <p:cNvSpPr/>
            <p:nvPr/>
          </p:nvSpPr>
          <p:spPr>
            <a:xfrm rot="10800000">
              <a:off x="730925" y="3807696"/>
              <a:ext cx="545357" cy="545304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 flipH="1">
              <a:off x="195199" y="2755373"/>
              <a:ext cx="539450" cy="53952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 rot="-5400000">
              <a:off x="878403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 rot="-5400000">
              <a:off x="1148228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1648200" y="4436200"/>
              <a:ext cx="372900" cy="37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p28"/>
          <p:cNvSpPr/>
          <p:nvPr/>
        </p:nvSpPr>
        <p:spPr>
          <a:xfrm flipH="1" rot="5400000">
            <a:off x="8324883" y="-117"/>
            <a:ext cx="821206" cy="821278"/>
          </a:xfrm>
          <a:custGeom>
            <a:rect b="b" l="l" r="r" t="t"/>
            <a:pathLst>
              <a:path extrusionOk="0" h="7509" w="7508">
                <a:moveTo>
                  <a:pt x="1" y="1"/>
                </a:move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29"/>
          <p:cNvGrpSpPr/>
          <p:nvPr/>
        </p:nvGrpSpPr>
        <p:grpSpPr>
          <a:xfrm flipH="1" rot="10800000">
            <a:off x="7517885" y="2676269"/>
            <a:ext cx="1631208" cy="2476451"/>
            <a:chOff x="8103875" y="528048"/>
            <a:chExt cx="1056550" cy="1604127"/>
          </a:xfrm>
        </p:grpSpPr>
        <p:sp>
          <p:nvSpPr>
            <p:cNvPr id="673" name="Google Shape;673;p29"/>
            <p:cNvSpPr/>
            <p:nvPr/>
          </p:nvSpPr>
          <p:spPr>
            <a:xfrm rot="5400000">
              <a:off x="8621014" y="531240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 rot="5400000">
              <a:off x="8621014" y="531240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 rot="-5400000">
              <a:off x="8632286" y="1604037"/>
              <a:ext cx="528094" cy="528183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 rot="5400000">
              <a:off x="8627008" y="1070650"/>
              <a:ext cx="533417" cy="533417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8103875" y="528048"/>
              <a:ext cx="523128" cy="523058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29"/>
          <p:cNvGrpSpPr/>
          <p:nvPr/>
        </p:nvGrpSpPr>
        <p:grpSpPr>
          <a:xfrm>
            <a:off x="3" y="151"/>
            <a:ext cx="1314445" cy="657240"/>
            <a:chOff x="2444" y="4674225"/>
            <a:chExt cx="938487" cy="469256"/>
          </a:xfrm>
        </p:grpSpPr>
        <p:sp>
          <p:nvSpPr>
            <p:cNvPr id="679" name="Google Shape;679;p29"/>
            <p:cNvSpPr/>
            <p:nvPr/>
          </p:nvSpPr>
          <p:spPr>
            <a:xfrm>
              <a:off x="2444" y="4674225"/>
              <a:ext cx="938487" cy="469256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10" y="7508"/>
                  </a:lnTo>
                  <a:lnTo>
                    <a:pt x="15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 flipH="1" rot="10800000">
              <a:off x="49378" y="4721156"/>
              <a:ext cx="375470" cy="375392"/>
            </a:xfrm>
            <a:custGeom>
              <a:rect b="b" l="l" r="r" t="t"/>
              <a:pathLst>
                <a:path extrusionOk="0" h="6007" w="6008">
                  <a:moveTo>
                    <a:pt x="3004" y="1"/>
                  </a:moveTo>
                  <a:cubicBezTo>
                    <a:pt x="1345" y="1"/>
                    <a:pt x="1" y="1345"/>
                    <a:pt x="1" y="3003"/>
                  </a:cubicBezTo>
                  <a:cubicBezTo>
                    <a:pt x="1" y="4662"/>
                    <a:pt x="1345" y="6006"/>
                    <a:pt x="3004" y="6006"/>
                  </a:cubicBezTo>
                  <a:cubicBezTo>
                    <a:pt x="4662" y="6006"/>
                    <a:pt x="6008" y="4662"/>
                    <a:pt x="6008" y="3003"/>
                  </a:cubicBezTo>
                  <a:cubicBezTo>
                    <a:pt x="6008" y="1345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" name="Google Shape;64;p4"/>
          <p:cNvSpPr txBox="1"/>
          <p:nvPr>
            <p:ph idx="1" type="body"/>
          </p:nvPr>
        </p:nvSpPr>
        <p:spPr>
          <a:xfrm>
            <a:off x="720000" y="1078000"/>
            <a:ext cx="7704000" cy="3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65" name="Google Shape;65;p4"/>
          <p:cNvGrpSpPr/>
          <p:nvPr/>
        </p:nvGrpSpPr>
        <p:grpSpPr>
          <a:xfrm>
            <a:off x="2444" y="4674225"/>
            <a:ext cx="938487" cy="469256"/>
            <a:chOff x="2444" y="4674225"/>
            <a:chExt cx="938487" cy="469256"/>
          </a:xfrm>
        </p:grpSpPr>
        <p:sp>
          <p:nvSpPr>
            <p:cNvPr id="66" name="Google Shape;66;p4"/>
            <p:cNvSpPr/>
            <p:nvPr/>
          </p:nvSpPr>
          <p:spPr>
            <a:xfrm flipH="1" rot="10800000">
              <a:off x="2444" y="4674225"/>
              <a:ext cx="938487" cy="469256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10" y="7508"/>
                  </a:lnTo>
                  <a:lnTo>
                    <a:pt x="150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flipH="1" rot="10800000">
              <a:off x="49378" y="4721156"/>
              <a:ext cx="375470" cy="375392"/>
            </a:xfrm>
            <a:custGeom>
              <a:rect b="b" l="l" r="r" t="t"/>
              <a:pathLst>
                <a:path extrusionOk="0" h="6007" w="6008">
                  <a:moveTo>
                    <a:pt x="3004" y="1"/>
                  </a:moveTo>
                  <a:cubicBezTo>
                    <a:pt x="1345" y="1"/>
                    <a:pt x="1" y="1345"/>
                    <a:pt x="1" y="3003"/>
                  </a:cubicBezTo>
                  <a:cubicBezTo>
                    <a:pt x="1" y="4662"/>
                    <a:pt x="1345" y="6006"/>
                    <a:pt x="3004" y="6006"/>
                  </a:cubicBezTo>
                  <a:cubicBezTo>
                    <a:pt x="4662" y="6006"/>
                    <a:pt x="6008" y="4662"/>
                    <a:pt x="6008" y="3003"/>
                  </a:cubicBezTo>
                  <a:cubicBezTo>
                    <a:pt x="6008" y="1345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8186364" y="-4125"/>
            <a:ext cx="965212" cy="954345"/>
            <a:chOff x="8186364" y="-4125"/>
            <a:chExt cx="965212" cy="954345"/>
          </a:xfrm>
        </p:grpSpPr>
        <p:sp>
          <p:nvSpPr>
            <p:cNvPr id="69" name="Google Shape;69;p4"/>
            <p:cNvSpPr/>
            <p:nvPr/>
          </p:nvSpPr>
          <p:spPr>
            <a:xfrm rot="5400000">
              <a:off x="8672712" y="471367"/>
              <a:ext cx="478894" cy="478811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rot="5400000">
              <a:off x="8672724" y="471367"/>
              <a:ext cx="478894" cy="478811"/>
            </a:xfrm>
            <a:custGeom>
              <a:rect b="b" l="l" r="r" t="t"/>
              <a:pathLst>
                <a:path extrusionOk="0" h="7509" w="7510">
                  <a:moveTo>
                    <a:pt x="1" y="1"/>
                  </a:moveTo>
                  <a:lnTo>
                    <a:pt x="1" y="7508"/>
                  </a:lnTo>
                  <a:lnTo>
                    <a:pt x="7509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665181" y="-4125"/>
              <a:ext cx="478823" cy="478868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186364" y="-4125"/>
              <a:ext cx="478811" cy="478793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8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7938839" y="3688711"/>
            <a:ext cx="1205577" cy="1454780"/>
            <a:chOff x="7938839" y="3688711"/>
            <a:chExt cx="1205577" cy="1454780"/>
          </a:xfrm>
        </p:grpSpPr>
        <p:sp>
          <p:nvSpPr>
            <p:cNvPr id="74" name="Google Shape;74;p4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" name="Google Shape;75;p4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76" name="Google Shape;76;p4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0" name="Google Shape;80;p4"/>
          <p:cNvGrpSpPr/>
          <p:nvPr/>
        </p:nvGrpSpPr>
        <p:grpSpPr>
          <a:xfrm>
            <a:off x="-5151" y="-73"/>
            <a:ext cx="1185834" cy="1415638"/>
            <a:chOff x="-5151" y="-73"/>
            <a:chExt cx="1185834" cy="1415638"/>
          </a:xfrm>
        </p:grpSpPr>
        <p:sp>
          <p:nvSpPr>
            <p:cNvPr id="81" name="Google Shape;81;p4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2448" y="944225"/>
              <a:ext cx="471277" cy="471340"/>
            </a:xfrm>
            <a:custGeom>
              <a:rect b="b" l="l" r="r" t="t"/>
              <a:pathLst>
                <a:path extrusionOk="0" h="7509" w="7508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 rot="-5400000">
              <a:off x="355972" y="117856"/>
              <a:ext cx="471202" cy="235717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9" name="Google Shape;89;p5"/>
          <p:cNvSpPr txBox="1"/>
          <p:nvPr>
            <p:ph idx="1" type="subTitle"/>
          </p:nvPr>
        </p:nvSpPr>
        <p:spPr>
          <a:xfrm>
            <a:off x="5521800" y="3608750"/>
            <a:ext cx="2292600" cy="7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"/>
          <p:cNvSpPr txBox="1"/>
          <p:nvPr>
            <p:ph idx="2" type="subTitle"/>
          </p:nvPr>
        </p:nvSpPr>
        <p:spPr>
          <a:xfrm>
            <a:off x="1322825" y="3608750"/>
            <a:ext cx="2292600" cy="7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idx="3" type="subTitle"/>
          </p:nvPr>
        </p:nvSpPr>
        <p:spPr>
          <a:xfrm>
            <a:off x="5521800" y="3137550"/>
            <a:ext cx="2292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" name="Google Shape;92;p5"/>
          <p:cNvSpPr txBox="1"/>
          <p:nvPr>
            <p:ph idx="4" type="subTitle"/>
          </p:nvPr>
        </p:nvSpPr>
        <p:spPr>
          <a:xfrm>
            <a:off x="1322825" y="3137550"/>
            <a:ext cx="2292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93" name="Google Shape;93;p5"/>
          <p:cNvGrpSpPr/>
          <p:nvPr/>
        </p:nvGrpSpPr>
        <p:grpSpPr>
          <a:xfrm>
            <a:off x="-5151" y="-73"/>
            <a:ext cx="1793590" cy="1415638"/>
            <a:chOff x="-5151" y="-73"/>
            <a:chExt cx="1793590" cy="1415638"/>
          </a:xfrm>
        </p:grpSpPr>
        <p:grpSp>
          <p:nvGrpSpPr>
            <p:cNvPr id="94" name="Google Shape;94;p5"/>
            <p:cNvGrpSpPr/>
            <p:nvPr/>
          </p:nvGrpSpPr>
          <p:grpSpPr>
            <a:xfrm>
              <a:off x="-5151" y="-73"/>
              <a:ext cx="1185834" cy="1415638"/>
              <a:chOff x="-5151" y="-73"/>
              <a:chExt cx="1185834" cy="1415638"/>
            </a:xfrm>
          </p:grpSpPr>
          <p:sp>
            <p:nvSpPr>
              <p:cNvPr id="95" name="Google Shape;95;p5"/>
              <p:cNvSpPr/>
              <p:nvPr/>
            </p:nvSpPr>
            <p:spPr>
              <a:xfrm rot="-5400000">
                <a:off x="-5132" y="-92"/>
                <a:ext cx="476371" cy="476409"/>
              </a:xfrm>
              <a:custGeom>
                <a:rect b="b" l="l" r="r" t="t"/>
                <a:pathLst>
                  <a:path extrusionOk="0" h="7509" w="7509">
                    <a:moveTo>
                      <a:pt x="7509" y="0"/>
                    </a:moveTo>
                    <a:lnTo>
                      <a:pt x="0" y="33"/>
                    </a:lnTo>
                    <a:lnTo>
                      <a:pt x="0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rgbClr val="FFC4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 rot="-5400000">
                <a:off x="-5132" y="-92"/>
                <a:ext cx="476371" cy="476409"/>
              </a:xfrm>
              <a:custGeom>
                <a:rect b="b" l="l" r="r" t="t"/>
                <a:pathLst>
                  <a:path extrusionOk="0" h="7509" w="7509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rgbClr val="FFE4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 flipH="1">
                <a:off x="2448" y="944225"/>
                <a:ext cx="471277" cy="471340"/>
              </a:xfrm>
              <a:custGeom>
                <a:rect b="b" l="l" r="r" t="t"/>
                <a:pathLst>
                  <a:path extrusionOk="0" h="7509" w="7508">
                    <a:moveTo>
                      <a:pt x="1" y="1"/>
                    </a:move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rgbClr val="FF89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 rot="10800000">
                <a:off x="709425" y="68"/>
                <a:ext cx="471258" cy="471321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cubicBezTo>
                      <a:pt x="3362" y="1"/>
                      <a:pt x="0" y="3362"/>
                      <a:pt x="0" y="7508"/>
                    </a:cubicBez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 flipH="1" rot="-5400000">
                <a:off x="355972" y="117856"/>
                <a:ext cx="471202" cy="235717"/>
              </a:xfrm>
              <a:custGeom>
                <a:rect b="b" l="l" r="r" t="t"/>
                <a:pathLst>
                  <a:path extrusionOk="0" h="3756" w="7508">
                    <a:moveTo>
                      <a:pt x="1" y="0"/>
                    </a:moveTo>
                    <a:lnTo>
                      <a:pt x="1" y="3755"/>
                    </a:lnTo>
                    <a:lnTo>
                      <a:pt x="7508" y="3755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 rot="-5400000">
                <a:off x="-5150" y="475622"/>
                <a:ext cx="465996" cy="465996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" name="Google Shape;101;p5"/>
            <p:cNvSpPr/>
            <p:nvPr/>
          </p:nvSpPr>
          <p:spPr>
            <a:xfrm>
              <a:off x="1206425" y="-73"/>
              <a:ext cx="194068" cy="442288"/>
            </a:xfrm>
            <a:custGeom>
              <a:rect b="b" l="l" r="r" t="t"/>
              <a:pathLst>
                <a:path extrusionOk="0" h="15017" w="3755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400436" y="-73"/>
              <a:ext cx="194016" cy="442288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594424" y="-73"/>
              <a:ext cx="194016" cy="442288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5400000">
              <a:off x="462166" y="461750"/>
              <a:ext cx="329908" cy="329908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5"/>
          <p:cNvGrpSpPr/>
          <p:nvPr/>
        </p:nvGrpSpPr>
        <p:grpSpPr>
          <a:xfrm>
            <a:off x="7215386" y="3162300"/>
            <a:ext cx="1973548" cy="1983503"/>
            <a:chOff x="7215386" y="3162300"/>
            <a:chExt cx="1973548" cy="1983503"/>
          </a:xfrm>
        </p:grpSpPr>
        <p:sp>
          <p:nvSpPr>
            <p:cNvPr id="106" name="Google Shape;106;p5"/>
            <p:cNvSpPr/>
            <p:nvPr/>
          </p:nvSpPr>
          <p:spPr>
            <a:xfrm flipH="1">
              <a:off x="8644437" y="3162300"/>
              <a:ext cx="544496" cy="544496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 rot="5400000">
              <a:off x="8661081" y="3706773"/>
              <a:ext cx="482896" cy="482941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 rot="5400000">
              <a:off x="8661081" y="3706773"/>
              <a:ext cx="482896" cy="482941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 rot="5400000">
              <a:off x="8661081" y="4174799"/>
              <a:ext cx="482896" cy="482941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 rot="5400000">
              <a:off x="8661081" y="4174799"/>
              <a:ext cx="482896" cy="482941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 flipH="1" rot="-5400000">
              <a:off x="8658227" y="4657726"/>
              <a:ext cx="485784" cy="485784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flipH="1" rot="10800000">
              <a:off x="7215386" y="4674463"/>
              <a:ext cx="471277" cy="471340"/>
            </a:xfrm>
            <a:custGeom>
              <a:rect b="b" l="l" r="r" t="t"/>
              <a:pathLst>
                <a:path extrusionOk="0" h="7509" w="7508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rot="5400000">
              <a:off x="7686726" y="4660013"/>
              <a:ext cx="485730" cy="485841"/>
            </a:xfrm>
            <a:custGeom>
              <a:rect b="b" l="l" r="r" t="t"/>
              <a:pathLst>
                <a:path extrusionOk="0" h="7510" w="7508">
                  <a:moveTo>
                    <a:pt x="1" y="0"/>
                  </a:moveTo>
                  <a:lnTo>
                    <a:pt x="1" y="7509"/>
                  </a:lnTo>
                  <a:lnTo>
                    <a:pt x="7508" y="7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rot="5400000">
              <a:off x="7929585" y="4417158"/>
              <a:ext cx="485730" cy="971552"/>
            </a:xfrm>
            <a:custGeom>
              <a:rect b="b" l="l" r="r" t="t"/>
              <a:pathLst>
                <a:path extrusionOk="0" h="15018" w="7508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5400000">
              <a:off x="8220993" y="4708629"/>
              <a:ext cx="388623" cy="388673"/>
            </a:xfrm>
            <a:custGeom>
              <a:rect b="b" l="l" r="r" t="t"/>
              <a:pathLst>
                <a:path extrusionOk="0" h="6008" w="6007">
                  <a:moveTo>
                    <a:pt x="3003" y="1"/>
                  </a:moveTo>
                  <a:cubicBezTo>
                    <a:pt x="1345" y="1"/>
                    <a:pt x="0" y="1345"/>
                    <a:pt x="0" y="3004"/>
                  </a:cubicBezTo>
                  <a:cubicBezTo>
                    <a:pt x="0" y="4662"/>
                    <a:pt x="1345" y="6008"/>
                    <a:pt x="3003" y="6008"/>
                  </a:cubicBezTo>
                  <a:cubicBezTo>
                    <a:pt x="4662" y="6008"/>
                    <a:pt x="6006" y="4662"/>
                    <a:pt x="6006" y="3004"/>
                  </a:cubicBezTo>
                  <a:cubicBezTo>
                    <a:pt x="6006" y="1345"/>
                    <a:pt x="4662" y="1"/>
                    <a:pt x="3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5"/>
          <p:cNvSpPr/>
          <p:nvPr/>
        </p:nvSpPr>
        <p:spPr>
          <a:xfrm rot="-5400000">
            <a:off x="-1491" y="4524312"/>
            <a:ext cx="619128" cy="619248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 rot="5400000">
            <a:off x="8543928" y="-14803"/>
            <a:ext cx="604005" cy="604005"/>
          </a:xfrm>
          <a:custGeom>
            <a:rect b="b" l="l" r="r" t="t"/>
            <a:pathLst>
              <a:path extrusionOk="0" h="7509" w="7509">
                <a:moveTo>
                  <a:pt x="1" y="1"/>
                </a:moveTo>
                <a:lnTo>
                  <a:pt x="1" y="7508"/>
                </a:lnTo>
                <a:cubicBezTo>
                  <a:pt x="4147" y="7508"/>
                  <a:pt x="7508" y="4147"/>
                  <a:pt x="75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20" name="Google Shape;120;p6"/>
          <p:cNvGrpSpPr/>
          <p:nvPr/>
        </p:nvGrpSpPr>
        <p:grpSpPr>
          <a:xfrm rot="10800000">
            <a:off x="-21072" y="1698"/>
            <a:ext cx="985760" cy="1505014"/>
            <a:chOff x="8205076" y="3705225"/>
            <a:chExt cx="942049" cy="1438278"/>
          </a:xfrm>
        </p:grpSpPr>
        <p:sp>
          <p:nvSpPr>
            <p:cNvPr id="121" name="Google Shape;121;p6"/>
            <p:cNvSpPr/>
            <p:nvPr/>
          </p:nvSpPr>
          <p:spPr>
            <a:xfrm>
              <a:off x="8205076" y="4669137"/>
              <a:ext cx="474299" cy="47436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1"/>
                  </a:moveTo>
                  <a:lnTo>
                    <a:pt x="0" y="7508"/>
                  </a:lnTo>
                  <a:lnTo>
                    <a:pt x="7509" y="7475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8679389" y="4199018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lnTo>
                    <a:pt x="0" y="7508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flipH="1" rot="10800000">
              <a:off x="8666378" y="4664534"/>
              <a:ext cx="478905" cy="478969"/>
            </a:xfrm>
            <a:custGeom>
              <a:rect b="b" l="l" r="r" t="t"/>
              <a:pathLst>
                <a:path extrusionOk="0" h="7510" w="7509">
                  <a:moveTo>
                    <a:pt x="0" y="1"/>
                  </a:moveTo>
                  <a:lnTo>
                    <a:pt x="7509" y="7510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8648021" y="3705225"/>
              <a:ext cx="499104" cy="499104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6"/>
          <p:cNvSpPr/>
          <p:nvPr/>
        </p:nvSpPr>
        <p:spPr>
          <a:xfrm rot="-5400000">
            <a:off x="-1491" y="4524312"/>
            <a:ext cx="619128" cy="619248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 flipH="1">
            <a:off x="8226388" y="-6"/>
            <a:ext cx="917614" cy="458856"/>
          </a:xfrm>
          <a:custGeom>
            <a:rect b="b" l="l" r="r" t="t"/>
            <a:pathLst>
              <a:path extrusionOk="0" h="7509" w="15017">
                <a:moveTo>
                  <a:pt x="1" y="1"/>
                </a:moveTo>
                <a:lnTo>
                  <a:pt x="1" y="7508"/>
                </a:lnTo>
                <a:lnTo>
                  <a:pt x="7508" y="7508"/>
                </a:lnTo>
                <a:cubicBezTo>
                  <a:pt x="7510" y="7508"/>
                  <a:pt x="7511" y="7508"/>
                  <a:pt x="7512" y="7508"/>
                </a:cubicBezTo>
                <a:cubicBezTo>
                  <a:pt x="9503" y="7508"/>
                  <a:pt x="11410" y="6717"/>
                  <a:pt x="12818" y="5310"/>
                </a:cubicBezTo>
                <a:cubicBezTo>
                  <a:pt x="14226" y="3902"/>
                  <a:pt x="15017" y="1992"/>
                  <a:pt x="150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6"/>
          <p:cNvGrpSpPr/>
          <p:nvPr/>
        </p:nvGrpSpPr>
        <p:grpSpPr>
          <a:xfrm rot="10800000">
            <a:off x="7682078" y="3221518"/>
            <a:ext cx="1515628" cy="1978378"/>
            <a:chOff x="-44939" y="-54469"/>
            <a:chExt cx="1515628" cy="1978378"/>
          </a:xfrm>
        </p:grpSpPr>
        <p:grpSp>
          <p:nvGrpSpPr>
            <p:cNvPr id="129" name="Google Shape;129;p6"/>
            <p:cNvGrpSpPr/>
            <p:nvPr/>
          </p:nvGrpSpPr>
          <p:grpSpPr>
            <a:xfrm>
              <a:off x="-44939" y="-9526"/>
              <a:ext cx="993357" cy="1933436"/>
              <a:chOff x="-44939" y="-9526"/>
              <a:chExt cx="993357" cy="1933436"/>
            </a:xfrm>
          </p:grpSpPr>
          <p:sp>
            <p:nvSpPr>
              <p:cNvPr id="130" name="Google Shape;130;p6"/>
              <p:cNvSpPr/>
              <p:nvPr/>
            </p:nvSpPr>
            <p:spPr>
              <a:xfrm rot="5400000">
                <a:off x="-6897" y="925848"/>
                <a:ext cx="476400" cy="485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1" name="Google Shape;131;p6"/>
              <p:cNvGrpSpPr/>
              <p:nvPr/>
            </p:nvGrpSpPr>
            <p:grpSpPr>
              <a:xfrm>
                <a:off x="-11547" y="-9526"/>
                <a:ext cx="959964" cy="941100"/>
                <a:chOff x="-11547" y="-9526"/>
                <a:chExt cx="959964" cy="941100"/>
              </a:xfrm>
            </p:grpSpPr>
            <p:sp>
              <p:nvSpPr>
                <p:cNvPr id="132" name="Google Shape;132;p6"/>
                <p:cNvSpPr/>
                <p:nvPr/>
              </p:nvSpPr>
              <p:spPr>
                <a:xfrm rot="5400000">
                  <a:off x="-6897" y="450523"/>
                  <a:ext cx="476400" cy="4857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 rot="5400000">
                  <a:off x="50330" y="502215"/>
                  <a:ext cx="376792" cy="376792"/>
                </a:xfrm>
                <a:custGeom>
                  <a:rect b="b" l="l" r="r" t="t"/>
                  <a:pathLst>
                    <a:path extrusionOk="0" h="6008" w="6008">
                      <a:moveTo>
                        <a:pt x="3005" y="1"/>
                      </a:moveTo>
                      <a:cubicBezTo>
                        <a:pt x="1346" y="1"/>
                        <a:pt x="1" y="1346"/>
                        <a:pt x="1" y="3005"/>
                      </a:cubicBezTo>
                      <a:cubicBezTo>
                        <a:pt x="1" y="4663"/>
                        <a:pt x="1346" y="6007"/>
                        <a:pt x="3005" y="6007"/>
                      </a:cubicBezTo>
                      <a:cubicBezTo>
                        <a:pt x="4663" y="6007"/>
                        <a:pt x="6008" y="4663"/>
                        <a:pt x="6008" y="3005"/>
                      </a:cubicBezTo>
                      <a:cubicBezTo>
                        <a:pt x="6008" y="1346"/>
                        <a:pt x="4663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" name="Google Shape;134;p6"/>
                <p:cNvSpPr/>
                <p:nvPr/>
              </p:nvSpPr>
              <p:spPr>
                <a:xfrm>
                  <a:off x="237110" y="-9525"/>
                  <a:ext cx="237037" cy="465865"/>
                </a:xfrm>
                <a:custGeom>
                  <a:rect b="b" l="l" r="r" t="t"/>
                  <a:pathLst>
                    <a:path extrusionOk="0" h="15017" w="3754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4" y="15017"/>
                      </a:lnTo>
                      <a:lnTo>
                        <a:pt x="37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" name="Google Shape;135;p6"/>
                <p:cNvSpPr/>
                <p:nvPr/>
              </p:nvSpPr>
              <p:spPr>
                <a:xfrm>
                  <a:off x="0" y="-9525"/>
                  <a:ext cx="237163" cy="465865"/>
                </a:xfrm>
                <a:custGeom>
                  <a:rect b="b" l="l" r="r" t="t"/>
                  <a:pathLst>
                    <a:path extrusionOk="0" h="15017" w="3756">
                      <a:moveTo>
                        <a:pt x="0" y="1"/>
                      </a:moveTo>
                      <a:lnTo>
                        <a:pt x="0" y="15017"/>
                      </a:lnTo>
                      <a:lnTo>
                        <a:pt x="3755" y="15017"/>
                      </a:lnTo>
                      <a:lnTo>
                        <a:pt x="37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 flipH="1" rot="-5400000">
                  <a:off x="474162" y="-9558"/>
                  <a:ext cx="474224" cy="474287"/>
                </a:xfrm>
                <a:custGeom>
                  <a:rect b="b" l="l" r="r" t="t"/>
                  <a:pathLst>
                    <a:path extrusionOk="0" h="7509" w="7508">
                      <a:moveTo>
                        <a:pt x="7508" y="1"/>
                      </a:moveTo>
                      <a:cubicBezTo>
                        <a:pt x="3362" y="1"/>
                        <a:pt x="0" y="3362"/>
                        <a:pt x="0" y="7508"/>
                      </a:cubicBezTo>
                      <a:lnTo>
                        <a:pt x="7508" y="7508"/>
                      </a:lnTo>
                      <a:lnTo>
                        <a:pt x="7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7" name="Google Shape;137;p6"/>
              <p:cNvSpPr/>
              <p:nvPr/>
            </p:nvSpPr>
            <p:spPr>
              <a:xfrm flipH="1" rot="-5400000">
                <a:off x="15" y="935755"/>
                <a:ext cx="465877" cy="465896"/>
              </a:xfrm>
              <a:custGeom>
                <a:rect b="b" l="l" r="r" t="t"/>
                <a:pathLst>
                  <a:path extrusionOk="0" h="7509" w="7509">
                    <a:moveTo>
                      <a:pt x="7509" y="0"/>
                    </a:moveTo>
                    <a:lnTo>
                      <a:pt x="0" y="7509"/>
                    </a:lnTo>
                    <a:lnTo>
                      <a:pt x="7509" y="7509"/>
                    </a:lnTo>
                    <a:lnTo>
                      <a:pt x="75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 flipH="1">
                <a:off x="-44939" y="1401640"/>
                <a:ext cx="522270" cy="522270"/>
              </a:xfrm>
              <a:custGeom>
                <a:rect b="b" l="l" r="r" t="t"/>
                <a:pathLst>
                  <a:path extrusionOk="0" h="7509" w="7509">
                    <a:moveTo>
                      <a:pt x="0" y="1"/>
                    </a:moveTo>
                    <a:cubicBezTo>
                      <a:pt x="4147" y="1"/>
                      <a:pt x="7509" y="3362"/>
                      <a:pt x="7509" y="7508"/>
                    </a:cubicBez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" name="Google Shape;139;p6"/>
            <p:cNvSpPr/>
            <p:nvPr/>
          </p:nvSpPr>
          <p:spPr>
            <a:xfrm rot="-5400000">
              <a:off x="948419" y="-54469"/>
              <a:ext cx="522270" cy="522270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1041975" y="1154363"/>
            <a:ext cx="3351600" cy="84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2" name="Google Shape;142;p7"/>
          <p:cNvSpPr txBox="1"/>
          <p:nvPr>
            <p:ph idx="1" type="subTitle"/>
          </p:nvPr>
        </p:nvSpPr>
        <p:spPr>
          <a:xfrm>
            <a:off x="1041965" y="2000138"/>
            <a:ext cx="3351600" cy="19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43" name="Google Shape;143;p7"/>
          <p:cNvGrpSpPr/>
          <p:nvPr/>
        </p:nvGrpSpPr>
        <p:grpSpPr>
          <a:xfrm>
            <a:off x="6530448" y="-1725"/>
            <a:ext cx="2626366" cy="2210266"/>
            <a:chOff x="6832017" y="-1727"/>
            <a:chExt cx="2324835" cy="1956507"/>
          </a:xfrm>
        </p:grpSpPr>
        <p:sp>
          <p:nvSpPr>
            <p:cNvPr id="144" name="Google Shape;144;p7"/>
            <p:cNvSpPr/>
            <p:nvPr/>
          </p:nvSpPr>
          <p:spPr>
            <a:xfrm rot="10800000">
              <a:off x="6832017" y="-1727"/>
              <a:ext cx="915511" cy="457805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 rot="5400000">
              <a:off x="8202782" y="-20"/>
              <a:ext cx="455998" cy="456040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 rot="5400000">
              <a:off x="8202782" y="-20"/>
              <a:ext cx="455998" cy="456040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 rot="-5400000">
              <a:off x="7746796" y="-20"/>
              <a:ext cx="455998" cy="456040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10800000">
              <a:off x="8672644" y="1470591"/>
              <a:ext cx="484207" cy="484188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 flipH="1">
              <a:off x="8665275" y="449176"/>
              <a:ext cx="478335" cy="478380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 rot="10800000">
              <a:off x="8207723" y="455381"/>
              <a:ext cx="456059" cy="456022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7189364" y="51053"/>
              <a:ext cx="353901" cy="353886"/>
            </a:xfrm>
            <a:custGeom>
              <a:rect b="b" l="l" r="r" t="t"/>
              <a:pathLst>
                <a:path extrusionOk="0" h="6008" w="6008">
                  <a:moveTo>
                    <a:pt x="3004" y="1"/>
                  </a:moveTo>
                  <a:cubicBezTo>
                    <a:pt x="1345" y="1"/>
                    <a:pt x="1" y="1346"/>
                    <a:pt x="1" y="3005"/>
                  </a:cubicBezTo>
                  <a:cubicBezTo>
                    <a:pt x="1" y="4663"/>
                    <a:pt x="1345" y="6007"/>
                    <a:pt x="3004" y="6007"/>
                  </a:cubicBezTo>
                  <a:cubicBezTo>
                    <a:pt x="4662" y="6007"/>
                    <a:pt x="6007" y="4663"/>
                    <a:pt x="6007" y="3005"/>
                  </a:cubicBezTo>
                  <a:cubicBezTo>
                    <a:pt x="6007" y="1346"/>
                    <a:pt x="4662" y="1"/>
                    <a:pt x="3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5400000">
              <a:off x="8758912" y="1079081"/>
              <a:ext cx="543767" cy="239267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5400000">
              <a:off x="8519771" y="1079145"/>
              <a:ext cx="543767" cy="239139"/>
            </a:xfrm>
            <a:custGeom>
              <a:rect b="b" l="l" r="r" t="t"/>
              <a:pathLst>
                <a:path extrusionOk="0" h="3754" w="7508">
                  <a:moveTo>
                    <a:pt x="1" y="0"/>
                  </a:moveTo>
                  <a:lnTo>
                    <a:pt x="1" y="3754"/>
                  </a:lnTo>
                  <a:lnTo>
                    <a:pt x="7508" y="3754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 flipH="1">
              <a:off x="8667309" y="-75"/>
              <a:ext cx="484191" cy="456157"/>
            </a:xfrm>
            <a:custGeom>
              <a:rect b="b" l="l" r="r" t="t"/>
              <a:pathLst>
                <a:path extrusionOk="0" h="7510" w="7508">
                  <a:moveTo>
                    <a:pt x="1" y="0"/>
                  </a:moveTo>
                  <a:lnTo>
                    <a:pt x="1" y="7509"/>
                  </a:lnTo>
                  <a:lnTo>
                    <a:pt x="7508" y="7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7"/>
          <p:cNvSpPr/>
          <p:nvPr/>
        </p:nvSpPr>
        <p:spPr>
          <a:xfrm>
            <a:off x="8286749" y="4273298"/>
            <a:ext cx="870102" cy="870199"/>
          </a:xfrm>
          <a:custGeom>
            <a:rect b="b" l="l" r="r" t="t"/>
            <a:pathLst>
              <a:path extrusionOk="0" h="7509" w="7508">
                <a:moveTo>
                  <a:pt x="7508" y="1"/>
                </a:moveTo>
                <a:cubicBezTo>
                  <a:pt x="3362" y="1"/>
                  <a:pt x="0" y="3362"/>
                  <a:pt x="0" y="7508"/>
                </a:cubicBezTo>
                <a:lnTo>
                  <a:pt x="7508" y="7508"/>
                </a:lnTo>
                <a:lnTo>
                  <a:pt x="750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"/>
          <p:cNvSpPr/>
          <p:nvPr/>
        </p:nvSpPr>
        <p:spPr>
          <a:xfrm rot="5400000">
            <a:off x="-7" y="-10"/>
            <a:ext cx="828747" cy="828618"/>
          </a:xfrm>
          <a:custGeom>
            <a:rect b="b" l="l" r="r" t="t"/>
            <a:pathLst>
              <a:path extrusionOk="0" h="7509" w="7510">
                <a:moveTo>
                  <a:pt x="1" y="1"/>
                </a:moveTo>
                <a:lnTo>
                  <a:pt x="1" y="7508"/>
                </a:lnTo>
                <a:lnTo>
                  <a:pt x="7509" y="7508"/>
                </a:lnTo>
                <a:cubicBezTo>
                  <a:pt x="3362" y="7508"/>
                  <a:pt x="1" y="4147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" name="Google Shape;157;p7"/>
          <p:cNvGrpSpPr/>
          <p:nvPr/>
        </p:nvGrpSpPr>
        <p:grpSpPr>
          <a:xfrm>
            <a:off x="9" y="2933504"/>
            <a:ext cx="2514705" cy="2210275"/>
            <a:chOff x="195199" y="2755373"/>
            <a:chExt cx="2431311" cy="2136977"/>
          </a:xfrm>
        </p:grpSpPr>
        <p:sp>
          <p:nvSpPr>
            <p:cNvPr id="158" name="Google Shape;158;p7"/>
            <p:cNvSpPr/>
            <p:nvPr/>
          </p:nvSpPr>
          <p:spPr>
            <a:xfrm rot="-5400000">
              <a:off x="608578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flipH="1" rot="-5400000">
              <a:off x="195727" y="3275212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7508" y="0"/>
                  </a:moveTo>
                  <a:lnTo>
                    <a:pt x="1" y="7509"/>
                  </a:lnTo>
                  <a:lnTo>
                    <a:pt x="7508" y="7476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 flipH="1" rot="-5400000">
              <a:off x="195241" y="3275212"/>
              <a:ext cx="539375" cy="539447"/>
            </a:xfrm>
            <a:custGeom>
              <a:rect b="b" l="l" r="r" t="t"/>
              <a:pathLst>
                <a:path extrusionOk="0" h="7509" w="7508">
                  <a:moveTo>
                    <a:pt x="1" y="0"/>
                  </a:moveTo>
                  <a:lnTo>
                    <a:pt x="1" y="7509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 flipH="1" rot="5400000">
              <a:off x="195249" y="4348008"/>
              <a:ext cx="528094" cy="528183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 flipH="1" rot="-5400000">
              <a:off x="1817376" y="4083214"/>
              <a:ext cx="539375" cy="1078893"/>
            </a:xfrm>
            <a:custGeom>
              <a:rect b="b" l="l" r="r" t="t"/>
              <a:pathLst>
                <a:path extrusionOk="0" h="15018" w="7508">
                  <a:moveTo>
                    <a:pt x="1" y="1"/>
                  </a:moveTo>
                  <a:lnTo>
                    <a:pt x="1" y="7510"/>
                  </a:lnTo>
                  <a:lnTo>
                    <a:pt x="7508" y="15017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flipH="1" rot="-5400000">
              <a:off x="195205" y="3814622"/>
              <a:ext cx="533417" cy="533417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 rot="10800000">
              <a:off x="730925" y="3807696"/>
              <a:ext cx="545357" cy="545304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 flipH="1">
              <a:off x="195199" y="2755373"/>
              <a:ext cx="539450" cy="539522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5400000">
              <a:off x="878403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 rot="-5400000">
              <a:off x="1148228" y="4487752"/>
              <a:ext cx="539375" cy="269822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648200" y="4436200"/>
              <a:ext cx="372900" cy="37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type="title"/>
          </p:nvPr>
        </p:nvSpPr>
        <p:spPr>
          <a:xfrm>
            <a:off x="1145400" y="1163100"/>
            <a:ext cx="6853200" cy="28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71" name="Google Shape;171;p8"/>
          <p:cNvGrpSpPr/>
          <p:nvPr/>
        </p:nvGrpSpPr>
        <p:grpSpPr>
          <a:xfrm>
            <a:off x="-39791" y="-9525"/>
            <a:ext cx="1798435" cy="1792659"/>
            <a:chOff x="-17321" y="-9526"/>
            <a:chExt cx="1431647" cy="1427049"/>
          </a:xfrm>
        </p:grpSpPr>
        <p:sp>
          <p:nvSpPr>
            <p:cNvPr id="172" name="Google Shape;172;p8"/>
            <p:cNvSpPr/>
            <p:nvPr/>
          </p:nvSpPr>
          <p:spPr>
            <a:xfrm rot="5400000">
              <a:off x="-6897" y="450523"/>
              <a:ext cx="476400" cy="485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5400000">
              <a:off x="50330" y="502215"/>
              <a:ext cx="376792" cy="376792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5400000">
              <a:off x="-17321" y="926059"/>
              <a:ext cx="491464" cy="491464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237110" y="-9525"/>
              <a:ext cx="237037" cy="465865"/>
            </a:xfrm>
            <a:custGeom>
              <a:rect b="b" l="l" r="r" t="t"/>
              <a:pathLst>
                <a:path extrusionOk="0" h="15017" w="3754">
                  <a:moveTo>
                    <a:pt x="0" y="1"/>
                  </a:moveTo>
                  <a:lnTo>
                    <a:pt x="0" y="15017"/>
                  </a:lnTo>
                  <a:lnTo>
                    <a:pt x="3754" y="1501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0" y="-9525"/>
              <a:ext cx="237163" cy="465865"/>
            </a:xfrm>
            <a:custGeom>
              <a:rect b="b" l="l" r="r" t="t"/>
              <a:pathLst>
                <a:path extrusionOk="0" h="15017" w="3756">
                  <a:moveTo>
                    <a:pt x="0" y="1"/>
                  </a:moveTo>
                  <a:lnTo>
                    <a:pt x="0" y="15017"/>
                  </a:lnTo>
                  <a:lnTo>
                    <a:pt x="3755" y="15017"/>
                  </a:lnTo>
                  <a:lnTo>
                    <a:pt x="37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5400000">
              <a:off x="948440" y="-5357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 rot="5400000">
              <a:off x="948440" y="-5357"/>
              <a:ext cx="465877" cy="465896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 rot="5400000">
              <a:off x="474162" y="-9558"/>
              <a:ext cx="474224" cy="474287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 rot="-5400000">
              <a:off x="471695" y="464700"/>
              <a:ext cx="358179" cy="358179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7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>
            <a:off x="7486849" y="3143059"/>
            <a:ext cx="1658030" cy="2000758"/>
            <a:chOff x="7938839" y="3688711"/>
            <a:chExt cx="1205577" cy="1454780"/>
          </a:xfrm>
        </p:grpSpPr>
        <p:sp>
          <p:nvSpPr>
            <p:cNvPr id="182" name="Google Shape;182;p8"/>
            <p:cNvSpPr/>
            <p:nvPr/>
          </p:nvSpPr>
          <p:spPr>
            <a:xfrm rot="10800000">
              <a:off x="7938839" y="4785311"/>
              <a:ext cx="716311" cy="358179"/>
            </a:xfrm>
            <a:custGeom>
              <a:rect b="b" l="l" r="r" t="t"/>
              <a:pathLst>
                <a:path extrusionOk="0" h="7509" w="15017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7510" y="7508"/>
                    <a:pt x="7511" y="7508"/>
                    <a:pt x="7512" y="7508"/>
                  </a:cubicBezTo>
                  <a:cubicBezTo>
                    <a:pt x="9503" y="7508"/>
                    <a:pt x="11410" y="6717"/>
                    <a:pt x="12818" y="5310"/>
                  </a:cubicBezTo>
                  <a:cubicBezTo>
                    <a:pt x="14226" y="3902"/>
                    <a:pt x="15017" y="1992"/>
                    <a:pt x="15017" y="1"/>
                  </a:cubicBezTo>
                  <a:close/>
                </a:path>
              </a:pathLst>
            </a:custGeom>
            <a:solidFill>
              <a:srgbClr val="5EA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3" name="Google Shape;183;p8"/>
            <p:cNvGrpSpPr/>
            <p:nvPr/>
          </p:nvGrpSpPr>
          <p:grpSpPr>
            <a:xfrm flipH="1" rot="10800000">
              <a:off x="8655138" y="3688711"/>
              <a:ext cx="489278" cy="1451855"/>
              <a:chOff x="8620978" y="531276"/>
              <a:chExt cx="539447" cy="1600899"/>
            </a:xfrm>
          </p:grpSpPr>
          <p:sp>
            <p:nvSpPr>
              <p:cNvPr id="184" name="Google Shape;184;p8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7508" y="0"/>
                    </a:moveTo>
                    <a:lnTo>
                      <a:pt x="1" y="7509"/>
                    </a:lnTo>
                    <a:lnTo>
                      <a:pt x="7508" y="7476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 rot="5400000">
                <a:off x="8621014" y="531240"/>
                <a:ext cx="539375" cy="539447"/>
              </a:xfrm>
              <a:custGeom>
                <a:rect b="b" l="l" r="r" t="t"/>
                <a:pathLst>
                  <a:path extrusionOk="0" h="7509" w="7508">
                    <a:moveTo>
                      <a:pt x="1" y="0"/>
                    </a:moveTo>
                    <a:lnTo>
                      <a:pt x="1" y="7509"/>
                    </a:lnTo>
                    <a:lnTo>
                      <a:pt x="7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 rot="-5400000">
                <a:off x="8632286" y="1604037"/>
                <a:ext cx="528094" cy="528183"/>
              </a:xfrm>
              <a:custGeom>
                <a:rect b="b" l="l" r="r" t="t"/>
                <a:pathLst>
                  <a:path extrusionOk="0" h="7509" w="7508">
                    <a:moveTo>
                      <a:pt x="7508" y="1"/>
                    </a:moveTo>
                    <a:lnTo>
                      <a:pt x="1" y="7508"/>
                    </a:lnTo>
                    <a:lnTo>
                      <a:pt x="7508" y="7508"/>
                    </a:lnTo>
                    <a:lnTo>
                      <a:pt x="75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 rot="5400000">
                <a:off x="8627008" y="1070650"/>
                <a:ext cx="533417" cy="533417"/>
              </a:xfrm>
              <a:custGeom>
                <a:rect b="b" l="l" r="r" t="t"/>
                <a:pathLst>
                  <a:path extrusionOk="0" h="7510" w="7510">
                    <a:moveTo>
                      <a:pt x="7509" y="1"/>
                    </a:moveTo>
                    <a:cubicBezTo>
                      <a:pt x="3362" y="1"/>
                      <a:pt x="1" y="3362"/>
                      <a:pt x="1" y="7509"/>
                    </a:cubicBezTo>
                    <a:lnTo>
                      <a:pt x="7509" y="7509"/>
                    </a:lnTo>
                    <a:lnTo>
                      <a:pt x="7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8" name="Google Shape;188;p8"/>
          <p:cNvGrpSpPr/>
          <p:nvPr/>
        </p:nvGrpSpPr>
        <p:grpSpPr>
          <a:xfrm>
            <a:off x="7734024" y="-4125"/>
            <a:ext cx="1417326" cy="1418210"/>
            <a:chOff x="8186364" y="-4125"/>
            <a:chExt cx="965218" cy="965820"/>
          </a:xfrm>
        </p:grpSpPr>
        <p:sp>
          <p:nvSpPr>
            <p:cNvPr id="189" name="Google Shape;189;p8"/>
            <p:cNvSpPr/>
            <p:nvPr/>
          </p:nvSpPr>
          <p:spPr>
            <a:xfrm rot="5400000">
              <a:off x="8672712" y="482842"/>
              <a:ext cx="478894" cy="478811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 rot="5400000">
              <a:off x="8662263" y="472361"/>
              <a:ext cx="489352" cy="489286"/>
            </a:xfrm>
            <a:custGeom>
              <a:rect b="b" l="l" r="r" t="t"/>
              <a:pathLst>
                <a:path extrusionOk="0" h="7509" w="7510">
                  <a:moveTo>
                    <a:pt x="1" y="1"/>
                  </a:moveTo>
                  <a:lnTo>
                    <a:pt x="1" y="7508"/>
                  </a:lnTo>
                  <a:lnTo>
                    <a:pt x="7509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665181" y="-4125"/>
              <a:ext cx="478823" cy="478868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186364" y="-4125"/>
              <a:ext cx="478811" cy="478793"/>
            </a:xfrm>
            <a:custGeom>
              <a:rect b="b" l="l" r="r" t="t"/>
              <a:pathLst>
                <a:path extrusionOk="0" h="7509" w="7509">
                  <a:moveTo>
                    <a:pt x="0" y="1"/>
                  </a:moveTo>
                  <a:cubicBezTo>
                    <a:pt x="4148" y="1"/>
                    <a:pt x="7509" y="3362"/>
                    <a:pt x="7509" y="7508"/>
                  </a:cubicBezTo>
                  <a:lnTo>
                    <a:pt x="7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title"/>
          </p:nvPr>
        </p:nvSpPr>
        <p:spPr>
          <a:xfrm>
            <a:off x="5534131" y="1421738"/>
            <a:ext cx="2572200" cy="11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5" name="Google Shape;195;p9"/>
          <p:cNvSpPr txBox="1"/>
          <p:nvPr>
            <p:ph idx="1" type="subTitle"/>
          </p:nvPr>
        </p:nvSpPr>
        <p:spPr>
          <a:xfrm>
            <a:off x="5534125" y="2617763"/>
            <a:ext cx="2572200" cy="11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6" name="Google Shape;196;p9"/>
          <p:cNvGrpSpPr/>
          <p:nvPr/>
        </p:nvGrpSpPr>
        <p:grpSpPr>
          <a:xfrm>
            <a:off x="-16383" y="-76"/>
            <a:ext cx="1519646" cy="1814140"/>
            <a:chOff x="-5151" y="-73"/>
            <a:chExt cx="1185834" cy="1415638"/>
          </a:xfrm>
        </p:grpSpPr>
        <p:sp>
          <p:nvSpPr>
            <p:cNvPr id="197" name="Google Shape;197;p9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flipH="1">
              <a:off x="2448" y="944225"/>
              <a:ext cx="471277" cy="471340"/>
            </a:xfrm>
            <a:custGeom>
              <a:rect b="b" l="l" r="r" t="t"/>
              <a:pathLst>
                <a:path extrusionOk="0" h="7509" w="7508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flipH="1" rot="-5400000">
              <a:off x="355972" y="117856"/>
              <a:ext cx="471202" cy="235717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9"/>
          <p:cNvGrpSpPr/>
          <p:nvPr/>
        </p:nvGrpSpPr>
        <p:grpSpPr>
          <a:xfrm>
            <a:off x="8330526" y="-10451"/>
            <a:ext cx="844190" cy="839132"/>
            <a:chOff x="8339649" y="-10438"/>
            <a:chExt cx="830079" cy="825105"/>
          </a:xfrm>
        </p:grpSpPr>
        <p:sp>
          <p:nvSpPr>
            <p:cNvPr id="204" name="Google Shape;204;p9"/>
            <p:cNvSpPr/>
            <p:nvPr/>
          </p:nvSpPr>
          <p:spPr>
            <a:xfrm rot="-5400000">
              <a:off x="8339712" y="-54"/>
              <a:ext cx="804219" cy="804345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 flipH="1" rot="-5400000">
              <a:off x="8344716" y="-10346"/>
              <a:ext cx="825105" cy="824920"/>
            </a:xfrm>
            <a:custGeom>
              <a:rect b="b" l="l" r="r" t="t"/>
              <a:pathLst>
                <a:path extrusionOk="0" h="7509" w="7510">
                  <a:moveTo>
                    <a:pt x="1" y="0"/>
                  </a:moveTo>
                  <a:cubicBezTo>
                    <a:pt x="4147" y="0"/>
                    <a:pt x="7509" y="3361"/>
                    <a:pt x="7509" y="7509"/>
                  </a:cubicBezTo>
                  <a:lnTo>
                    <a:pt x="7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9"/>
          <p:cNvGrpSpPr/>
          <p:nvPr/>
        </p:nvGrpSpPr>
        <p:grpSpPr>
          <a:xfrm>
            <a:off x="7324818" y="3286457"/>
            <a:ext cx="1819689" cy="1857140"/>
            <a:chOff x="7967725" y="3943023"/>
            <a:chExt cx="1176269" cy="1200556"/>
          </a:xfrm>
        </p:grpSpPr>
        <p:sp>
          <p:nvSpPr>
            <p:cNvPr id="207" name="Google Shape;207;p9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967725" y="4743376"/>
              <a:ext cx="194068" cy="400203"/>
            </a:xfrm>
            <a:custGeom>
              <a:rect b="b" l="l" r="r" t="t"/>
              <a:pathLst>
                <a:path extrusionOk="0" h="15017" w="3755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161736" y="4743376"/>
              <a:ext cx="194016" cy="400203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394520" y="4782062"/>
              <a:ext cx="310508" cy="310508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743800" y="4743300"/>
              <a:ext cx="400192" cy="400192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743799" y="3943023"/>
              <a:ext cx="400195" cy="400248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9"/>
          <p:cNvSpPr/>
          <p:nvPr/>
        </p:nvSpPr>
        <p:spPr>
          <a:xfrm rot="-5400000">
            <a:off x="105" y="4029170"/>
            <a:ext cx="1114225" cy="1114429"/>
          </a:xfrm>
          <a:custGeom>
            <a:rect b="b" l="l" r="r" t="t"/>
            <a:pathLst>
              <a:path extrusionOk="0" h="7509" w="7508">
                <a:moveTo>
                  <a:pt x="1" y="0"/>
                </a:moveTo>
                <a:lnTo>
                  <a:pt x="1" y="7509"/>
                </a:lnTo>
                <a:lnTo>
                  <a:pt x="7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>
            <p:ph type="title"/>
          </p:nvPr>
        </p:nvSpPr>
        <p:spPr>
          <a:xfrm>
            <a:off x="713225" y="3198575"/>
            <a:ext cx="4156800" cy="1410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19" name="Google Shape;219;p10"/>
          <p:cNvGrpSpPr/>
          <p:nvPr/>
        </p:nvGrpSpPr>
        <p:grpSpPr>
          <a:xfrm>
            <a:off x="-5150" y="-76"/>
            <a:ext cx="1619730" cy="1933620"/>
            <a:chOff x="-5151" y="-73"/>
            <a:chExt cx="1185834" cy="1415638"/>
          </a:xfrm>
        </p:grpSpPr>
        <p:sp>
          <p:nvSpPr>
            <p:cNvPr id="220" name="Google Shape;220;p10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33"/>
                  </a:lnTo>
                  <a:lnTo>
                    <a:pt x="0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C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 rot="-5400000">
              <a:off x="-5132" y="-92"/>
              <a:ext cx="476371" cy="476409"/>
            </a:xfrm>
            <a:custGeom>
              <a:rect b="b" l="l" r="r" t="t"/>
              <a:pathLst>
                <a:path extrusionOk="0" h="7509" w="7509">
                  <a:moveTo>
                    <a:pt x="7509" y="0"/>
                  </a:moveTo>
                  <a:lnTo>
                    <a:pt x="0" y="7509"/>
                  </a:lnTo>
                  <a:lnTo>
                    <a:pt x="7509" y="7509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FFE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 flipH="1">
              <a:off x="2448" y="944225"/>
              <a:ext cx="471277" cy="471340"/>
            </a:xfrm>
            <a:custGeom>
              <a:rect b="b" l="l" r="r" t="t"/>
              <a:pathLst>
                <a:path extrusionOk="0" h="7509" w="7508">
                  <a:moveTo>
                    <a:pt x="1" y="1"/>
                  </a:move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89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 rot="10800000">
              <a:off x="709425" y="68"/>
              <a:ext cx="471258" cy="471321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cubicBezTo>
                    <a:pt x="3362" y="1"/>
                    <a:pt x="0" y="3362"/>
                    <a:pt x="0" y="7508"/>
                  </a:cubicBez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 flipH="1" rot="-5400000">
              <a:off x="355972" y="117856"/>
              <a:ext cx="471202" cy="235717"/>
            </a:xfrm>
            <a:custGeom>
              <a:rect b="b" l="l" r="r" t="t"/>
              <a:pathLst>
                <a:path extrusionOk="0" h="3756" w="7508">
                  <a:moveTo>
                    <a:pt x="1" y="0"/>
                  </a:moveTo>
                  <a:lnTo>
                    <a:pt x="1" y="3755"/>
                  </a:lnTo>
                  <a:lnTo>
                    <a:pt x="7508" y="3755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 rot="-5400000">
              <a:off x="-5150" y="475622"/>
              <a:ext cx="465996" cy="465996"/>
            </a:xfrm>
            <a:custGeom>
              <a:rect b="b" l="l" r="r" t="t"/>
              <a:pathLst>
                <a:path extrusionOk="0" h="7510" w="7510">
                  <a:moveTo>
                    <a:pt x="7509" y="1"/>
                  </a:moveTo>
                  <a:cubicBezTo>
                    <a:pt x="3362" y="1"/>
                    <a:pt x="1" y="3362"/>
                    <a:pt x="1" y="7509"/>
                  </a:cubicBezTo>
                  <a:lnTo>
                    <a:pt x="7509" y="7509"/>
                  </a:lnTo>
                  <a:lnTo>
                    <a:pt x="7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10"/>
          <p:cNvGrpSpPr/>
          <p:nvPr/>
        </p:nvGrpSpPr>
        <p:grpSpPr>
          <a:xfrm>
            <a:off x="7575759" y="3543121"/>
            <a:ext cx="1567849" cy="1600221"/>
            <a:chOff x="7967725" y="3943023"/>
            <a:chExt cx="1176269" cy="1200556"/>
          </a:xfrm>
        </p:grpSpPr>
        <p:sp>
          <p:nvSpPr>
            <p:cNvPr id="227" name="Google Shape;227;p10"/>
            <p:cNvSpPr/>
            <p:nvPr/>
          </p:nvSpPr>
          <p:spPr>
            <a:xfrm>
              <a:off x="8355753" y="4743304"/>
              <a:ext cx="392700" cy="40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7967725" y="4743376"/>
              <a:ext cx="194068" cy="400203"/>
            </a:xfrm>
            <a:custGeom>
              <a:rect b="b" l="l" r="r" t="t"/>
              <a:pathLst>
                <a:path extrusionOk="0" h="15017" w="3755">
                  <a:moveTo>
                    <a:pt x="1" y="0"/>
                  </a:moveTo>
                  <a:lnTo>
                    <a:pt x="1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8161736" y="4743376"/>
              <a:ext cx="194016" cy="400203"/>
            </a:xfrm>
            <a:custGeom>
              <a:rect b="b" l="l" r="r" t="t"/>
              <a:pathLst>
                <a:path extrusionOk="0" h="15017" w="3754">
                  <a:moveTo>
                    <a:pt x="0" y="0"/>
                  </a:moveTo>
                  <a:lnTo>
                    <a:pt x="0" y="15016"/>
                  </a:lnTo>
                  <a:lnTo>
                    <a:pt x="3754" y="15016"/>
                  </a:lnTo>
                  <a:lnTo>
                    <a:pt x="3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8394520" y="4782062"/>
              <a:ext cx="310508" cy="310508"/>
            </a:xfrm>
            <a:custGeom>
              <a:rect b="b" l="l" r="r" t="t"/>
              <a:pathLst>
                <a:path extrusionOk="0" h="6008" w="6008">
                  <a:moveTo>
                    <a:pt x="3005" y="1"/>
                  </a:moveTo>
                  <a:cubicBezTo>
                    <a:pt x="1346" y="1"/>
                    <a:pt x="1" y="1346"/>
                    <a:pt x="1" y="3005"/>
                  </a:cubicBezTo>
                  <a:cubicBezTo>
                    <a:pt x="1" y="4663"/>
                    <a:pt x="1346" y="6007"/>
                    <a:pt x="3005" y="6007"/>
                  </a:cubicBezTo>
                  <a:cubicBezTo>
                    <a:pt x="4663" y="6007"/>
                    <a:pt x="6008" y="4663"/>
                    <a:pt x="6008" y="3005"/>
                  </a:cubicBezTo>
                  <a:cubicBezTo>
                    <a:pt x="6008" y="1346"/>
                    <a:pt x="4663" y="1"/>
                    <a:pt x="3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8743800" y="4743300"/>
              <a:ext cx="400192" cy="400192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cubicBezTo>
                    <a:pt x="4147" y="7508"/>
                    <a:pt x="7508" y="4147"/>
                    <a:pt x="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34"/>
                  </a:lnTo>
                  <a:lnTo>
                    <a:pt x="1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 rot="5400000">
              <a:off x="8743856" y="4343254"/>
              <a:ext cx="400101" cy="400136"/>
            </a:xfrm>
            <a:custGeom>
              <a:rect b="b" l="l" r="r" t="t"/>
              <a:pathLst>
                <a:path extrusionOk="0" h="7509" w="7508">
                  <a:moveTo>
                    <a:pt x="7508" y="1"/>
                  </a:moveTo>
                  <a:lnTo>
                    <a:pt x="1" y="7508"/>
                  </a:lnTo>
                  <a:lnTo>
                    <a:pt x="7508" y="7508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8743799" y="3943023"/>
              <a:ext cx="400195" cy="400248"/>
            </a:xfrm>
            <a:custGeom>
              <a:rect b="b" l="l" r="r" t="t"/>
              <a:pathLst>
                <a:path extrusionOk="0" h="7509" w="7508">
                  <a:moveTo>
                    <a:pt x="0" y="1"/>
                  </a:moveTo>
                  <a:lnTo>
                    <a:pt x="0" y="7508"/>
                  </a:lnTo>
                  <a:lnTo>
                    <a:pt x="7508" y="75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 flipH="1">
              <a:off x="8355734" y="4354258"/>
              <a:ext cx="388084" cy="388084"/>
            </a:xfrm>
            <a:custGeom>
              <a:rect b="b" l="l" r="r" t="t"/>
              <a:pathLst>
                <a:path extrusionOk="0" h="7509" w="7509">
                  <a:moveTo>
                    <a:pt x="1" y="1"/>
                  </a:moveTo>
                  <a:lnTo>
                    <a:pt x="1" y="7508"/>
                  </a:lnTo>
                  <a:lnTo>
                    <a:pt x="7508" y="7508"/>
                  </a:lnTo>
                  <a:cubicBezTo>
                    <a:pt x="3362" y="7508"/>
                    <a:pt x="1" y="41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ecular One"/>
              <a:buNone/>
              <a:defRPr sz="35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0"/>
          <p:cNvSpPr txBox="1"/>
          <p:nvPr>
            <p:ph type="ctrTitle"/>
          </p:nvPr>
        </p:nvSpPr>
        <p:spPr>
          <a:xfrm>
            <a:off x="816850" y="908525"/>
            <a:ext cx="4515300" cy="34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Bridging the Gap: </a:t>
            </a:r>
            <a:r>
              <a:rPr lang="en" sz="3000"/>
              <a:t>Utilizing Threshold Concepts to Enhance Language Acquisition and Content Learning for English Learners</a:t>
            </a:r>
            <a:endParaRPr sz="3000"/>
          </a:p>
        </p:txBody>
      </p:sp>
      <p:sp>
        <p:nvSpPr>
          <p:cNvPr id="686" name="Google Shape;686;p30"/>
          <p:cNvSpPr txBox="1"/>
          <p:nvPr>
            <p:ph idx="1" type="subTitle"/>
          </p:nvPr>
        </p:nvSpPr>
        <p:spPr>
          <a:xfrm>
            <a:off x="1023400" y="4334820"/>
            <a:ext cx="4515300" cy="2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Hector Raul Yerena Jr / ELA &amp; ELD Educator</a:t>
            </a:r>
            <a:endParaRPr b="1"/>
          </a:p>
        </p:txBody>
      </p:sp>
      <p:grpSp>
        <p:nvGrpSpPr>
          <p:cNvPr id="687" name="Google Shape;687;p30"/>
          <p:cNvGrpSpPr/>
          <p:nvPr/>
        </p:nvGrpSpPr>
        <p:grpSpPr>
          <a:xfrm>
            <a:off x="5917213" y="251292"/>
            <a:ext cx="1634477" cy="2522507"/>
            <a:chOff x="6660700" y="818344"/>
            <a:chExt cx="1770064" cy="3627419"/>
          </a:xfrm>
        </p:grpSpPr>
        <p:sp>
          <p:nvSpPr>
            <p:cNvPr id="688" name="Google Shape;688;p30"/>
            <p:cNvSpPr/>
            <p:nvPr/>
          </p:nvSpPr>
          <p:spPr>
            <a:xfrm>
              <a:off x="6905619" y="4137203"/>
              <a:ext cx="1280216" cy="308561"/>
            </a:xfrm>
            <a:custGeom>
              <a:rect b="b" l="l" r="r" t="t"/>
              <a:pathLst>
                <a:path extrusionOk="0" h="4819" w="19994">
                  <a:moveTo>
                    <a:pt x="9997" y="1"/>
                  </a:moveTo>
                  <a:cubicBezTo>
                    <a:pt x="7346" y="1"/>
                    <a:pt x="4804" y="254"/>
                    <a:pt x="2928" y="706"/>
                  </a:cubicBezTo>
                  <a:cubicBezTo>
                    <a:pt x="1054" y="1158"/>
                    <a:pt x="1" y="1771"/>
                    <a:pt x="1" y="2409"/>
                  </a:cubicBezTo>
                  <a:cubicBezTo>
                    <a:pt x="1" y="3048"/>
                    <a:pt x="1054" y="3660"/>
                    <a:pt x="2928" y="4113"/>
                  </a:cubicBezTo>
                  <a:cubicBezTo>
                    <a:pt x="4804" y="4565"/>
                    <a:pt x="7346" y="4819"/>
                    <a:pt x="9997" y="4819"/>
                  </a:cubicBezTo>
                  <a:cubicBezTo>
                    <a:pt x="12648" y="4819"/>
                    <a:pt x="15190" y="4565"/>
                    <a:pt x="17065" y="4113"/>
                  </a:cubicBezTo>
                  <a:cubicBezTo>
                    <a:pt x="18939" y="3660"/>
                    <a:pt x="19993" y="3048"/>
                    <a:pt x="19993" y="2409"/>
                  </a:cubicBezTo>
                  <a:cubicBezTo>
                    <a:pt x="19993" y="1771"/>
                    <a:pt x="18939" y="1158"/>
                    <a:pt x="17065" y="706"/>
                  </a:cubicBezTo>
                  <a:cubicBezTo>
                    <a:pt x="15190" y="254"/>
                    <a:pt x="12648" y="1"/>
                    <a:pt x="9997" y="1"/>
                  </a:cubicBezTo>
                  <a:close/>
                </a:path>
              </a:pathLst>
            </a:custGeom>
            <a:solidFill>
              <a:srgbClr val="2B2E5F">
                <a:alpha val="14790"/>
              </a:srgbClr>
            </a:solidFill>
            <a:ln>
              <a:noFill/>
            </a:ln>
          </p:spPr>
          <p:txBody>
            <a:bodyPr anchorCtr="0" anchor="ctr" bIns="57100" lIns="57100" spcFirstLastPara="1" rIns="57100" wrap="square" tIns="57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7028366" y="1563858"/>
              <a:ext cx="484579" cy="1509059"/>
            </a:xfrm>
            <a:custGeom>
              <a:rect b="b" l="l" r="r" t="t"/>
              <a:pathLst>
                <a:path extrusionOk="0" h="23568" w="7568">
                  <a:moveTo>
                    <a:pt x="1312" y="0"/>
                  </a:moveTo>
                  <a:cubicBezTo>
                    <a:pt x="783" y="1628"/>
                    <a:pt x="364" y="3364"/>
                    <a:pt x="146" y="5167"/>
                  </a:cubicBezTo>
                  <a:cubicBezTo>
                    <a:pt x="1" y="6360"/>
                    <a:pt x="408" y="7552"/>
                    <a:pt x="1267" y="8392"/>
                  </a:cubicBezTo>
                  <a:lnTo>
                    <a:pt x="5448" y="12480"/>
                  </a:lnTo>
                  <a:lnTo>
                    <a:pt x="5448" y="12480"/>
                  </a:lnTo>
                  <a:lnTo>
                    <a:pt x="36" y="9402"/>
                  </a:lnTo>
                  <a:lnTo>
                    <a:pt x="36" y="9424"/>
                  </a:lnTo>
                  <a:cubicBezTo>
                    <a:pt x="53" y="9805"/>
                    <a:pt x="93" y="10184"/>
                    <a:pt x="155" y="10559"/>
                  </a:cubicBezTo>
                  <a:cubicBezTo>
                    <a:pt x="157" y="10568"/>
                    <a:pt x="158" y="10577"/>
                    <a:pt x="159" y="10586"/>
                  </a:cubicBezTo>
                  <a:cubicBezTo>
                    <a:pt x="441" y="12306"/>
                    <a:pt x="1387" y="15663"/>
                    <a:pt x="4528" y="18913"/>
                  </a:cubicBezTo>
                  <a:cubicBezTo>
                    <a:pt x="4528" y="18913"/>
                    <a:pt x="6150" y="20459"/>
                    <a:pt x="6582" y="22762"/>
                  </a:cubicBezTo>
                  <a:cubicBezTo>
                    <a:pt x="6632" y="23027"/>
                    <a:pt x="6665" y="23297"/>
                    <a:pt x="6680" y="23567"/>
                  </a:cubicBezTo>
                  <a:lnTo>
                    <a:pt x="7448" y="23567"/>
                  </a:lnTo>
                  <a:lnTo>
                    <a:pt x="7567" y="804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57100" lIns="57100" spcFirstLastPara="1" rIns="57100" wrap="square" tIns="57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7569173" y="818473"/>
              <a:ext cx="466010" cy="1314536"/>
            </a:xfrm>
            <a:custGeom>
              <a:rect b="b" l="l" r="r" t="t"/>
              <a:pathLst>
                <a:path extrusionOk="0" h="20530" w="7278">
                  <a:moveTo>
                    <a:pt x="0" y="1"/>
                  </a:moveTo>
                  <a:lnTo>
                    <a:pt x="157" y="20529"/>
                  </a:lnTo>
                  <a:lnTo>
                    <a:pt x="7278" y="15009"/>
                  </a:lnTo>
                  <a:cubicBezTo>
                    <a:pt x="7053" y="13854"/>
                    <a:pt x="6752" y="12714"/>
                    <a:pt x="6380" y="11598"/>
                  </a:cubicBezTo>
                  <a:lnTo>
                    <a:pt x="2266" y="15009"/>
                  </a:lnTo>
                  <a:lnTo>
                    <a:pt x="5639" y="9559"/>
                  </a:lnTo>
                  <a:cubicBezTo>
                    <a:pt x="5342" y="8830"/>
                    <a:pt x="5023" y="8127"/>
                    <a:pt x="4699" y="7456"/>
                  </a:cubicBezTo>
                  <a:lnTo>
                    <a:pt x="2330" y="11094"/>
                  </a:lnTo>
                  <a:lnTo>
                    <a:pt x="3638" y="8153"/>
                  </a:lnTo>
                  <a:cubicBezTo>
                    <a:pt x="4071" y="7181"/>
                    <a:pt x="4009" y="6061"/>
                    <a:pt x="3484" y="5135"/>
                  </a:cubicBezTo>
                  <a:cubicBezTo>
                    <a:pt x="1688" y="197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57100" lIns="57100" spcFirstLastPara="1" rIns="57100" wrap="square" tIns="57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7130560" y="818344"/>
              <a:ext cx="391607" cy="1180201"/>
            </a:xfrm>
            <a:custGeom>
              <a:rect b="b" l="l" r="r" t="t"/>
              <a:pathLst>
                <a:path extrusionOk="0" h="18432" w="6116">
                  <a:moveTo>
                    <a:pt x="6115" y="1"/>
                  </a:moveTo>
                  <a:cubicBezTo>
                    <a:pt x="6115" y="1"/>
                    <a:pt x="4432" y="1974"/>
                    <a:pt x="2633" y="5141"/>
                  </a:cubicBezTo>
                  <a:cubicBezTo>
                    <a:pt x="2107" y="6066"/>
                    <a:pt x="2046" y="7186"/>
                    <a:pt x="2478" y="8158"/>
                  </a:cubicBezTo>
                  <a:lnTo>
                    <a:pt x="3786" y="11096"/>
                  </a:lnTo>
                  <a:lnTo>
                    <a:pt x="1415" y="7458"/>
                  </a:lnTo>
                  <a:cubicBezTo>
                    <a:pt x="1092" y="8130"/>
                    <a:pt x="390" y="9623"/>
                    <a:pt x="1" y="10711"/>
                  </a:cubicBezTo>
                  <a:lnTo>
                    <a:pt x="5979" y="1843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57100" lIns="57100" spcFirstLastPara="1" rIns="57100" wrap="square" tIns="57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7579930" y="1837335"/>
              <a:ext cx="483426" cy="1235203"/>
            </a:xfrm>
            <a:custGeom>
              <a:rect b="b" l="l" r="r" t="t"/>
              <a:pathLst>
                <a:path extrusionOk="0" h="19291" w="7550">
                  <a:moveTo>
                    <a:pt x="7272" y="0"/>
                  </a:moveTo>
                  <a:lnTo>
                    <a:pt x="0" y="5634"/>
                  </a:lnTo>
                  <a:lnTo>
                    <a:pt x="97" y="19291"/>
                  </a:lnTo>
                  <a:lnTo>
                    <a:pt x="865" y="19291"/>
                  </a:lnTo>
                  <a:cubicBezTo>
                    <a:pt x="876" y="19021"/>
                    <a:pt x="913" y="18755"/>
                    <a:pt x="962" y="18491"/>
                  </a:cubicBezTo>
                  <a:lnTo>
                    <a:pt x="962" y="18485"/>
                  </a:lnTo>
                  <a:cubicBezTo>
                    <a:pt x="1394" y="16187"/>
                    <a:pt x="3017" y="14641"/>
                    <a:pt x="3017" y="14641"/>
                  </a:cubicBezTo>
                  <a:cubicBezTo>
                    <a:pt x="5374" y="12203"/>
                    <a:pt x="6494" y="9711"/>
                    <a:pt x="7023" y="7883"/>
                  </a:cubicBezTo>
                  <a:cubicBezTo>
                    <a:pt x="7172" y="7368"/>
                    <a:pt x="7291" y="6844"/>
                    <a:pt x="7379" y="6315"/>
                  </a:cubicBezTo>
                  <a:cubicBezTo>
                    <a:pt x="7385" y="6299"/>
                    <a:pt x="7391" y="6299"/>
                    <a:pt x="7391" y="6288"/>
                  </a:cubicBezTo>
                  <a:cubicBezTo>
                    <a:pt x="7493" y="5651"/>
                    <a:pt x="7504" y="5244"/>
                    <a:pt x="7510" y="5153"/>
                  </a:cubicBezTo>
                  <a:lnTo>
                    <a:pt x="7510" y="5137"/>
                  </a:lnTo>
                  <a:lnTo>
                    <a:pt x="2098" y="8208"/>
                  </a:lnTo>
                  <a:lnTo>
                    <a:pt x="6901" y="3513"/>
                  </a:lnTo>
                  <a:cubicBezTo>
                    <a:pt x="7322" y="3103"/>
                    <a:pt x="7550" y="2526"/>
                    <a:pt x="7500" y="1940"/>
                  </a:cubicBezTo>
                  <a:lnTo>
                    <a:pt x="7499" y="1931"/>
                  </a:lnTo>
                  <a:cubicBezTo>
                    <a:pt x="7483" y="1681"/>
                    <a:pt x="7456" y="1427"/>
                    <a:pt x="7428" y="1179"/>
                  </a:cubicBezTo>
                  <a:cubicBezTo>
                    <a:pt x="7412" y="1006"/>
                    <a:pt x="7391" y="833"/>
                    <a:pt x="7364" y="660"/>
                  </a:cubicBezTo>
                  <a:cubicBezTo>
                    <a:pt x="7342" y="481"/>
                    <a:pt x="7321" y="303"/>
                    <a:pt x="7288" y="125"/>
                  </a:cubicBezTo>
                  <a:cubicBezTo>
                    <a:pt x="7283" y="82"/>
                    <a:pt x="7277" y="38"/>
                    <a:pt x="7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57100" lIns="57100" spcFirstLastPara="1" rIns="57100" wrap="square" tIns="57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7133185" y="3072494"/>
              <a:ext cx="825091" cy="1219003"/>
            </a:xfrm>
            <a:custGeom>
              <a:rect b="b" l="l" r="r" t="t"/>
              <a:pathLst>
                <a:path extrusionOk="0" h="19038" w="12886">
                  <a:moveTo>
                    <a:pt x="2483" y="1"/>
                  </a:moveTo>
                  <a:cubicBezTo>
                    <a:pt x="2147" y="1"/>
                    <a:pt x="1875" y="273"/>
                    <a:pt x="1875" y="609"/>
                  </a:cubicBezTo>
                  <a:lnTo>
                    <a:pt x="1875" y="2688"/>
                  </a:lnTo>
                  <a:cubicBezTo>
                    <a:pt x="1875" y="3024"/>
                    <a:pt x="2147" y="3296"/>
                    <a:pt x="2483" y="3296"/>
                  </a:cubicBezTo>
                  <a:lnTo>
                    <a:pt x="3147" y="3296"/>
                  </a:lnTo>
                  <a:lnTo>
                    <a:pt x="3147" y="5395"/>
                  </a:lnTo>
                  <a:lnTo>
                    <a:pt x="230" y="10047"/>
                  </a:lnTo>
                  <a:cubicBezTo>
                    <a:pt x="1" y="10411"/>
                    <a:pt x="14" y="10877"/>
                    <a:pt x="264" y="11227"/>
                  </a:cubicBezTo>
                  <a:lnTo>
                    <a:pt x="5577" y="18703"/>
                  </a:lnTo>
                  <a:cubicBezTo>
                    <a:pt x="5677" y="18844"/>
                    <a:pt x="5811" y="18959"/>
                    <a:pt x="5966" y="19037"/>
                  </a:cubicBezTo>
                  <a:lnTo>
                    <a:pt x="5966" y="10806"/>
                  </a:lnTo>
                  <a:cubicBezTo>
                    <a:pt x="5588" y="10590"/>
                    <a:pt x="5402" y="10146"/>
                    <a:pt x="5514" y="9725"/>
                  </a:cubicBezTo>
                  <a:cubicBezTo>
                    <a:pt x="5625" y="9303"/>
                    <a:pt x="6007" y="9009"/>
                    <a:pt x="6443" y="9009"/>
                  </a:cubicBezTo>
                  <a:cubicBezTo>
                    <a:pt x="6880" y="9009"/>
                    <a:pt x="7261" y="9303"/>
                    <a:pt x="7372" y="9725"/>
                  </a:cubicBezTo>
                  <a:cubicBezTo>
                    <a:pt x="7484" y="10146"/>
                    <a:pt x="7298" y="10590"/>
                    <a:pt x="6919" y="10806"/>
                  </a:cubicBezTo>
                  <a:lnTo>
                    <a:pt x="6919" y="19037"/>
                  </a:lnTo>
                  <a:cubicBezTo>
                    <a:pt x="7075" y="18959"/>
                    <a:pt x="7209" y="18844"/>
                    <a:pt x="7308" y="18703"/>
                  </a:cubicBezTo>
                  <a:lnTo>
                    <a:pt x="12623" y="11227"/>
                  </a:lnTo>
                  <a:cubicBezTo>
                    <a:pt x="12872" y="10877"/>
                    <a:pt x="12885" y="10411"/>
                    <a:pt x="12657" y="10047"/>
                  </a:cubicBezTo>
                  <a:lnTo>
                    <a:pt x="9738" y="5395"/>
                  </a:lnTo>
                  <a:lnTo>
                    <a:pt x="9738" y="3296"/>
                  </a:lnTo>
                  <a:lnTo>
                    <a:pt x="10403" y="3296"/>
                  </a:lnTo>
                  <a:cubicBezTo>
                    <a:pt x="10739" y="3296"/>
                    <a:pt x="11011" y="3024"/>
                    <a:pt x="11011" y="2688"/>
                  </a:cubicBezTo>
                  <a:lnTo>
                    <a:pt x="11011" y="609"/>
                  </a:lnTo>
                  <a:cubicBezTo>
                    <a:pt x="11011" y="273"/>
                    <a:pt x="10739" y="1"/>
                    <a:pt x="10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57100" lIns="57100" spcFirstLastPara="1" rIns="57100" wrap="square" tIns="57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6660700" y="1700244"/>
              <a:ext cx="671355" cy="1202675"/>
            </a:xfrm>
            <a:custGeom>
              <a:rect b="b" l="l" r="r" t="t"/>
              <a:pathLst>
                <a:path extrusionOk="0" h="18783" w="10485">
                  <a:moveTo>
                    <a:pt x="3916" y="0"/>
                  </a:moveTo>
                  <a:cubicBezTo>
                    <a:pt x="3916" y="1"/>
                    <a:pt x="1964" y="1179"/>
                    <a:pt x="976" y="3508"/>
                  </a:cubicBezTo>
                  <a:cubicBezTo>
                    <a:pt x="335" y="5019"/>
                    <a:pt x="471" y="6767"/>
                    <a:pt x="1426" y="8102"/>
                  </a:cubicBezTo>
                  <a:cubicBezTo>
                    <a:pt x="1765" y="8579"/>
                    <a:pt x="2166" y="9008"/>
                    <a:pt x="2617" y="9379"/>
                  </a:cubicBezTo>
                  <a:cubicBezTo>
                    <a:pt x="2617" y="9379"/>
                    <a:pt x="1262" y="8700"/>
                    <a:pt x="74" y="7201"/>
                  </a:cubicBezTo>
                  <a:cubicBezTo>
                    <a:pt x="60" y="7351"/>
                    <a:pt x="43" y="7497"/>
                    <a:pt x="35" y="7653"/>
                  </a:cubicBezTo>
                  <a:cubicBezTo>
                    <a:pt x="0" y="8391"/>
                    <a:pt x="42" y="9129"/>
                    <a:pt x="160" y="9857"/>
                  </a:cubicBezTo>
                  <a:cubicBezTo>
                    <a:pt x="440" y="11579"/>
                    <a:pt x="1773" y="12961"/>
                    <a:pt x="3498" y="13219"/>
                  </a:cubicBezTo>
                  <a:cubicBezTo>
                    <a:pt x="3761" y="13257"/>
                    <a:pt x="4025" y="13283"/>
                    <a:pt x="4291" y="13296"/>
                  </a:cubicBezTo>
                  <a:cubicBezTo>
                    <a:pt x="4291" y="13296"/>
                    <a:pt x="3624" y="13540"/>
                    <a:pt x="2637" y="13540"/>
                  </a:cubicBezTo>
                  <a:cubicBezTo>
                    <a:pt x="2276" y="13540"/>
                    <a:pt x="1872" y="13508"/>
                    <a:pt x="1442" y="13418"/>
                  </a:cubicBezTo>
                  <a:lnTo>
                    <a:pt x="1442" y="13418"/>
                  </a:lnTo>
                  <a:cubicBezTo>
                    <a:pt x="1812" y="14048"/>
                    <a:pt x="2253" y="14633"/>
                    <a:pt x="2755" y="15163"/>
                  </a:cubicBezTo>
                  <a:cubicBezTo>
                    <a:pt x="4337" y="16827"/>
                    <a:pt x="7306" y="17018"/>
                    <a:pt x="10484" y="18783"/>
                  </a:cubicBezTo>
                  <a:cubicBezTo>
                    <a:pt x="10484" y="18783"/>
                    <a:pt x="1288" y="12088"/>
                    <a:pt x="3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57100" lIns="57100" spcFirstLastPara="1" rIns="57100" wrap="square" tIns="57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7759409" y="1700308"/>
              <a:ext cx="671355" cy="1202611"/>
            </a:xfrm>
            <a:custGeom>
              <a:rect b="b" l="l" r="r" t="t"/>
              <a:pathLst>
                <a:path extrusionOk="0" h="18782" w="10485">
                  <a:moveTo>
                    <a:pt x="6570" y="1"/>
                  </a:moveTo>
                  <a:lnTo>
                    <a:pt x="6570" y="1"/>
                  </a:lnTo>
                  <a:cubicBezTo>
                    <a:pt x="9198" y="12087"/>
                    <a:pt x="0" y="18782"/>
                    <a:pt x="0" y="18782"/>
                  </a:cubicBezTo>
                  <a:cubicBezTo>
                    <a:pt x="3179" y="17018"/>
                    <a:pt x="6148" y="16826"/>
                    <a:pt x="7730" y="15162"/>
                  </a:cubicBezTo>
                  <a:cubicBezTo>
                    <a:pt x="8232" y="14632"/>
                    <a:pt x="8673" y="14047"/>
                    <a:pt x="9043" y="13417"/>
                  </a:cubicBezTo>
                  <a:lnTo>
                    <a:pt x="9043" y="13417"/>
                  </a:lnTo>
                  <a:cubicBezTo>
                    <a:pt x="8613" y="13507"/>
                    <a:pt x="8209" y="13539"/>
                    <a:pt x="7848" y="13539"/>
                  </a:cubicBezTo>
                  <a:cubicBezTo>
                    <a:pt x="6861" y="13539"/>
                    <a:pt x="6194" y="13295"/>
                    <a:pt x="6194" y="13295"/>
                  </a:cubicBezTo>
                  <a:cubicBezTo>
                    <a:pt x="6460" y="13282"/>
                    <a:pt x="6724" y="13256"/>
                    <a:pt x="6987" y="13218"/>
                  </a:cubicBezTo>
                  <a:cubicBezTo>
                    <a:pt x="8711" y="12960"/>
                    <a:pt x="10044" y="11578"/>
                    <a:pt x="10323" y="9856"/>
                  </a:cubicBezTo>
                  <a:cubicBezTo>
                    <a:pt x="10442" y="9128"/>
                    <a:pt x="10484" y="8390"/>
                    <a:pt x="10449" y="7652"/>
                  </a:cubicBezTo>
                  <a:cubicBezTo>
                    <a:pt x="10441" y="7496"/>
                    <a:pt x="10423" y="7350"/>
                    <a:pt x="10411" y="7200"/>
                  </a:cubicBezTo>
                  <a:cubicBezTo>
                    <a:pt x="9223" y="8699"/>
                    <a:pt x="7866" y="9378"/>
                    <a:pt x="7866" y="9378"/>
                  </a:cubicBezTo>
                  <a:cubicBezTo>
                    <a:pt x="8319" y="9007"/>
                    <a:pt x="8719" y="8578"/>
                    <a:pt x="9057" y="8101"/>
                  </a:cubicBezTo>
                  <a:cubicBezTo>
                    <a:pt x="10013" y="6766"/>
                    <a:pt x="10150" y="5018"/>
                    <a:pt x="9509" y="3507"/>
                  </a:cubicBezTo>
                  <a:cubicBezTo>
                    <a:pt x="8521" y="1179"/>
                    <a:pt x="6570" y="1"/>
                    <a:pt x="6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57100" lIns="57100" spcFirstLastPara="1" rIns="57100" wrap="square" tIns="57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96" name="Google Shape;696;p30" title="ERWC_Conference_Presentation_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887" y="3069650"/>
            <a:ext cx="1525151" cy="152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9"/>
          <p:cNvSpPr txBox="1"/>
          <p:nvPr>
            <p:ph type="title"/>
          </p:nvPr>
        </p:nvSpPr>
        <p:spPr>
          <a:xfrm>
            <a:off x="2061350" y="200175"/>
            <a:ext cx="5808900" cy="84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/>
              <a:t>Main Point #1: The struggles/thresholds our students have, and how to pinpoint them</a:t>
            </a:r>
            <a:endParaRPr sz="2100" u="sng"/>
          </a:p>
        </p:txBody>
      </p:sp>
      <p:grpSp>
        <p:nvGrpSpPr>
          <p:cNvPr id="843" name="Google Shape;843;p39"/>
          <p:cNvGrpSpPr/>
          <p:nvPr/>
        </p:nvGrpSpPr>
        <p:grpSpPr>
          <a:xfrm flipH="1">
            <a:off x="166223" y="2271212"/>
            <a:ext cx="1523291" cy="2102663"/>
            <a:chOff x="270201" y="2435283"/>
            <a:chExt cx="1793373" cy="2475469"/>
          </a:xfrm>
        </p:grpSpPr>
        <p:sp>
          <p:nvSpPr>
            <p:cNvPr id="844" name="Google Shape;844;p39"/>
            <p:cNvSpPr/>
            <p:nvPr/>
          </p:nvSpPr>
          <p:spPr>
            <a:xfrm>
              <a:off x="270201" y="4608576"/>
              <a:ext cx="1253824" cy="302175"/>
            </a:xfrm>
            <a:custGeom>
              <a:rect b="b" l="l" r="r" t="t"/>
              <a:pathLst>
                <a:path extrusionOk="0" h="4819" w="19994">
                  <a:moveTo>
                    <a:pt x="9997" y="1"/>
                  </a:moveTo>
                  <a:cubicBezTo>
                    <a:pt x="7346" y="1"/>
                    <a:pt x="4804" y="254"/>
                    <a:pt x="2928" y="706"/>
                  </a:cubicBezTo>
                  <a:cubicBezTo>
                    <a:pt x="1054" y="1158"/>
                    <a:pt x="1" y="1771"/>
                    <a:pt x="1" y="2409"/>
                  </a:cubicBezTo>
                  <a:cubicBezTo>
                    <a:pt x="1" y="3048"/>
                    <a:pt x="1054" y="3660"/>
                    <a:pt x="2928" y="4113"/>
                  </a:cubicBezTo>
                  <a:cubicBezTo>
                    <a:pt x="4804" y="4565"/>
                    <a:pt x="7346" y="4819"/>
                    <a:pt x="9997" y="4819"/>
                  </a:cubicBezTo>
                  <a:cubicBezTo>
                    <a:pt x="12648" y="4819"/>
                    <a:pt x="15190" y="4565"/>
                    <a:pt x="17065" y="4113"/>
                  </a:cubicBezTo>
                  <a:cubicBezTo>
                    <a:pt x="18939" y="3660"/>
                    <a:pt x="19993" y="3048"/>
                    <a:pt x="19993" y="2409"/>
                  </a:cubicBezTo>
                  <a:cubicBezTo>
                    <a:pt x="19993" y="1771"/>
                    <a:pt x="18939" y="1158"/>
                    <a:pt x="17065" y="706"/>
                  </a:cubicBezTo>
                  <a:cubicBezTo>
                    <a:pt x="15190" y="254"/>
                    <a:pt x="12648" y="1"/>
                    <a:pt x="9997" y="1"/>
                  </a:cubicBezTo>
                  <a:close/>
                </a:path>
              </a:pathLst>
            </a:custGeom>
            <a:solidFill>
              <a:srgbClr val="2B2E5F">
                <a:alpha val="14790"/>
              </a:srgbClr>
            </a:solidFill>
            <a:ln>
              <a:noFill/>
            </a:ln>
          </p:spPr>
          <p:txBody>
            <a:bodyPr anchorCtr="0" anchor="ctr" bIns="73975" lIns="73975" spcFirstLastPara="1" rIns="73975" wrap="square" tIns="739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5" name="Google Shape;845;p39"/>
            <p:cNvGrpSpPr/>
            <p:nvPr/>
          </p:nvGrpSpPr>
          <p:grpSpPr>
            <a:xfrm>
              <a:off x="471701" y="2435283"/>
              <a:ext cx="1591873" cy="2365461"/>
              <a:chOff x="713225" y="2653649"/>
              <a:chExt cx="1315598" cy="1954926"/>
            </a:xfrm>
          </p:grpSpPr>
          <p:sp>
            <p:nvSpPr>
              <p:cNvPr id="846" name="Google Shape;846;p39"/>
              <p:cNvSpPr/>
              <p:nvPr/>
            </p:nvSpPr>
            <p:spPr>
              <a:xfrm>
                <a:off x="1146471" y="2653649"/>
                <a:ext cx="882352" cy="1217063"/>
              </a:xfrm>
              <a:custGeom>
                <a:rect b="b" l="l" r="r" t="t"/>
                <a:pathLst>
                  <a:path extrusionOk="0" h="19268" w="13969">
                    <a:moveTo>
                      <a:pt x="12690" y="1"/>
                    </a:moveTo>
                    <a:lnTo>
                      <a:pt x="12690" y="1"/>
                    </a:lnTo>
                    <a:cubicBezTo>
                      <a:pt x="9761" y="235"/>
                      <a:pt x="2778" y="11386"/>
                      <a:pt x="1382" y="13821"/>
                    </a:cubicBezTo>
                    <a:cubicBezTo>
                      <a:pt x="0" y="16231"/>
                      <a:pt x="1606" y="19202"/>
                      <a:pt x="1642" y="19267"/>
                    </a:cubicBezTo>
                    <a:lnTo>
                      <a:pt x="1643" y="19268"/>
                    </a:lnTo>
                    <a:cubicBezTo>
                      <a:pt x="1643" y="19268"/>
                      <a:pt x="5079" y="19178"/>
                      <a:pt x="6475" y="16742"/>
                    </a:cubicBezTo>
                    <a:cubicBezTo>
                      <a:pt x="7872" y="14306"/>
                      <a:pt x="13968" y="2649"/>
                      <a:pt x="12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73975" lIns="73975" spcFirstLastPara="1" rIns="73975" wrap="square" tIns="739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9"/>
              <p:cNvSpPr/>
              <p:nvPr/>
            </p:nvSpPr>
            <p:spPr>
              <a:xfrm>
                <a:off x="1146534" y="2653775"/>
                <a:ext cx="801501" cy="1216937"/>
              </a:xfrm>
              <a:custGeom>
                <a:rect b="b" l="l" r="r" t="t"/>
                <a:pathLst>
                  <a:path extrusionOk="0" h="19266" w="12689">
                    <a:moveTo>
                      <a:pt x="12689" y="0"/>
                    </a:moveTo>
                    <a:cubicBezTo>
                      <a:pt x="9760" y="233"/>
                      <a:pt x="2777" y="11384"/>
                      <a:pt x="1381" y="13819"/>
                    </a:cubicBezTo>
                    <a:cubicBezTo>
                      <a:pt x="0" y="16229"/>
                      <a:pt x="1607" y="19200"/>
                      <a:pt x="1642" y="19265"/>
                    </a:cubicBezTo>
                    <a:lnTo>
                      <a:pt x="1643" y="19266"/>
                    </a:lnTo>
                    <a:lnTo>
                      <a:pt x="126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73975" lIns="73975" spcFirstLastPara="1" rIns="73975" wrap="square" tIns="739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9"/>
              <p:cNvSpPr/>
              <p:nvPr/>
            </p:nvSpPr>
            <p:spPr>
              <a:xfrm>
                <a:off x="1108382" y="2828360"/>
                <a:ext cx="758927" cy="1249467"/>
              </a:xfrm>
              <a:custGeom>
                <a:rect b="b" l="l" r="r" t="t"/>
                <a:pathLst>
                  <a:path extrusionOk="0" h="19781" w="12015">
                    <a:moveTo>
                      <a:pt x="11398" y="1"/>
                    </a:moveTo>
                    <a:cubicBezTo>
                      <a:pt x="11211" y="1"/>
                      <a:pt x="11029" y="98"/>
                      <a:pt x="10930" y="273"/>
                    </a:cubicBezTo>
                    <a:lnTo>
                      <a:pt x="207" y="18972"/>
                    </a:lnTo>
                    <a:cubicBezTo>
                      <a:pt x="1" y="19332"/>
                      <a:pt x="261" y="19780"/>
                      <a:pt x="675" y="19780"/>
                    </a:cubicBezTo>
                    <a:cubicBezTo>
                      <a:pt x="676" y="19780"/>
                      <a:pt x="677" y="19780"/>
                      <a:pt x="678" y="19780"/>
                    </a:cubicBezTo>
                    <a:cubicBezTo>
                      <a:pt x="871" y="19780"/>
                      <a:pt x="1047" y="19676"/>
                      <a:pt x="1143" y="19509"/>
                    </a:cubicBezTo>
                    <a:lnTo>
                      <a:pt x="11866" y="809"/>
                    </a:lnTo>
                    <a:cubicBezTo>
                      <a:pt x="12014" y="551"/>
                      <a:pt x="11925" y="221"/>
                      <a:pt x="11666" y="72"/>
                    </a:cubicBezTo>
                    <a:cubicBezTo>
                      <a:pt x="11581" y="24"/>
                      <a:pt x="11489" y="1"/>
                      <a:pt x="113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73975" lIns="73975" spcFirstLastPara="1" rIns="73975" wrap="square" tIns="739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9"/>
              <p:cNvSpPr/>
              <p:nvPr/>
            </p:nvSpPr>
            <p:spPr>
              <a:xfrm>
                <a:off x="713225" y="4011798"/>
                <a:ext cx="716986" cy="391307"/>
              </a:xfrm>
              <a:custGeom>
                <a:rect b="b" l="l" r="r" t="t"/>
                <a:pathLst>
                  <a:path extrusionOk="0" h="6195" w="11351">
                    <a:moveTo>
                      <a:pt x="9018" y="0"/>
                    </a:moveTo>
                    <a:cubicBezTo>
                      <a:pt x="9013" y="0"/>
                      <a:pt x="9008" y="0"/>
                      <a:pt x="9003" y="0"/>
                    </a:cubicBezTo>
                    <a:lnTo>
                      <a:pt x="2347" y="0"/>
                    </a:lnTo>
                    <a:cubicBezTo>
                      <a:pt x="1571" y="8"/>
                      <a:pt x="946" y="639"/>
                      <a:pt x="946" y="1415"/>
                    </a:cubicBezTo>
                    <a:cubicBezTo>
                      <a:pt x="946" y="2191"/>
                      <a:pt x="1571" y="2822"/>
                      <a:pt x="2347" y="2830"/>
                    </a:cubicBezTo>
                    <a:lnTo>
                      <a:pt x="1415" y="2830"/>
                    </a:lnTo>
                    <a:cubicBezTo>
                      <a:pt x="634" y="2830"/>
                      <a:pt x="1" y="3463"/>
                      <a:pt x="1" y="4244"/>
                    </a:cubicBezTo>
                    <a:lnTo>
                      <a:pt x="1" y="6194"/>
                    </a:lnTo>
                    <a:lnTo>
                      <a:pt x="11349" y="6194"/>
                    </a:lnTo>
                    <a:lnTo>
                      <a:pt x="11349" y="4244"/>
                    </a:lnTo>
                    <a:cubicBezTo>
                      <a:pt x="11350" y="3463"/>
                      <a:pt x="10716" y="2830"/>
                      <a:pt x="9935" y="2830"/>
                    </a:cubicBezTo>
                    <a:lnTo>
                      <a:pt x="9032" y="2830"/>
                    </a:lnTo>
                    <a:cubicBezTo>
                      <a:pt x="9805" y="2822"/>
                      <a:pt x="10431" y="2193"/>
                      <a:pt x="10431" y="1415"/>
                    </a:cubicBezTo>
                    <a:cubicBezTo>
                      <a:pt x="10431" y="634"/>
                      <a:pt x="9797" y="0"/>
                      <a:pt x="9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73975" lIns="73975" spcFirstLastPara="1" rIns="73975" wrap="square" tIns="739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9"/>
              <p:cNvSpPr/>
              <p:nvPr/>
            </p:nvSpPr>
            <p:spPr>
              <a:xfrm>
                <a:off x="713225" y="4331534"/>
                <a:ext cx="716923" cy="277042"/>
              </a:xfrm>
              <a:custGeom>
                <a:rect b="b" l="l" r="r" t="t"/>
                <a:pathLst>
                  <a:path extrusionOk="0" h="4386" w="11350">
                    <a:moveTo>
                      <a:pt x="1" y="0"/>
                    </a:moveTo>
                    <a:lnTo>
                      <a:pt x="1" y="2972"/>
                    </a:lnTo>
                    <a:cubicBezTo>
                      <a:pt x="1" y="3753"/>
                      <a:pt x="634" y="4386"/>
                      <a:pt x="1415" y="4386"/>
                    </a:cubicBezTo>
                    <a:lnTo>
                      <a:pt x="9935" y="4386"/>
                    </a:lnTo>
                    <a:cubicBezTo>
                      <a:pt x="9935" y="4386"/>
                      <a:pt x="9936" y="4386"/>
                      <a:pt x="9937" y="4386"/>
                    </a:cubicBezTo>
                    <a:cubicBezTo>
                      <a:pt x="10717" y="4386"/>
                      <a:pt x="11349" y="3752"/>
                      <a:pt x="11349" y="2972"/>
                    </a:cubicBezTo>
                    <a:lnTo>
                      <a:pt x="113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73975" lIns="73975" spcFirstLastPara="1" rIns="73975" wrap="square" tIns="739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851" name="Google Shape;851;p39"/>
          <p:cNvCxnSpPr/>
          <p:nvPr/>
        </p:nvCxnSpPr>
        <p:spPr>
          <a:xfrm rot="10800000">
            <a:off x="1791250" y="11144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852" name="Google Shape;852;p39"/>
          <p:cNvSpPr txBox="1"/>
          <p:nvPr/>
        </p:nvSpPr>
        <p:spPr>
          <a:xfrm>
            <a:off x="1876225" y="1047075"/>
            <a:ext cx="5207100" cy="3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Our struggles our students go through in every subject will vary (i.e. teaching the “Main Idea” in ELA, teaching “cause and effect” in History/Science, etc.)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But we know the two big struggles most of our EL students go </a:t>
            </a: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through is Linguistic Demands (Barriers) &amp; Conceptual Complexity (ideas that may come off as intricate)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Fortunately, there are ways to pinpoint these struggles to identify these thresholds to help our students: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Our students relying on “</a:t>
            </a:r>
            <a:r>
              <a:rPr b="1" lang="en">
                <a:solidFill>
                  <a:schemeClr val="dk1"/>
                </a:solidFill>
                <a:highlight>
                  <a:schemeClr val="accent4"/>
                </a:highlight>
                <a:latin typeface="Barlow"/>
                <a:ea typeface="Barlow"/>
                <a:cs typeface="Barlow"/>
                <a:sym typeface="Barlow"/>
              </a:rPr>
              <a:t>Rote Learning</a:t>
            </a: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” (memorizing info or procedures, but not grasping definitive comprehension)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b="1" lang="en">
                <a:solidFill>
                  <a:schemeClr val="dk1"/>
                </a:solidFill>
                <a:highlight>
                  <a:schemeClr val="accent4"/>
                </a:highlight>
                <a:latin typeface="Barlow"/>
                <a:ea typeface="Barlow"/>
                <a:cs typeface="Barlow"/>
                <a:sym typeface="Barlow"/>
              </a:rPr>
              <a:t>Limited participation</a:t>
            </a: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; withdrawing from various levels of discourse or showing lack of confidence.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53" name="Google Shape;853;p39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0057" y="2165525"/>
            <a:ext cx="1457917" cy="10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0"/>
          <p:cNvSpPr txBox="1"/>
          <p:nvPr>
            <p:ph type="title"/>
          </p:nvPr>
        </p:nvSpPr>
        <p:spPr>
          <a:xfrm>
            <a:off x="1564275" y="178175"/>
            <a:ext cx="583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Main Points #2 &amp; #3 - Integrative/Focus Point: Bridging the gap with accessibility! </a:t>
            </a:r>
            <a:endParaRPr sz="2000" u="sng"/>
          </a:p>
        </p:txBody>
      </p:sp>
      <p:sp>
        <p:nvSpPr>
          <p:cNvPr id="859" name="Google Shape;859;p40"/>
          <p:cNvSpPr txBox="1"/>
          <p:nvPr/>
        </p:nvSpPr>
        <p:spPr>
          <a:xfrm>
            <a:off x="519050" y="944150"/>
            <a:ext cx="5496000" cy="3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★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Linguistic Demands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- We can bridge this gap by: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b="1" lang="en">
                <a:solidFill>
                  <a:schemeClr val="dk1"/>
                </a:solidFill>
                <a:highlight>
                  <a:srgbClr val="FF896F"/>
                </a:highlight>
                <a:latin typeface="Barlow"/>
                <a:ea typeface="Barlow"/>
                <a:cs typeface="Barlow"/>
                <a:sym typeface="Barlow"/>
              </a:rPr>
              <a:t>Discourse Markers and sentence frames</a:t>
            </a:r>
            <a:endParaRPr b="1">
              <a:solidFill>
                <a:schemeClr val="dk1"/>
              </a:solidFill>
              <a:highlight>
                <a:srgbClr val="FF896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Providing students with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appropriate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methods to help kickstart wants to say gives them a foundation on how they want to structure their response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Translated materials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(in our students’ appropriate native language; then build off to English over time)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★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Conceptual Complexity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- We can bridge this gap by: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b="1" lang="en">
                <a:solidFill>
                  <a:schemeClr val="dk1"/>
                </a:solidFill>
                <a:highlight>
                  <a:srgbClr val="FF896F"/>
                </a:highlight>
                <a:latin typeface="Barlow"/>
                <a:ea typeface="Barlow"/>
                <a:cs typeface="Barlow"/>
                <a:sym typeface="Barlow"/>
              </a:rPr>
              <a:t>Collaborative cooperation</a:t>
            </a:r>
            <a:endParaRPr b="1">
              <a:solidFill>
                <a:schemeClr val="dk1"/>
              </a:solidFill>
              <a:highlight>
                <a:srgbClr val="FF896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Having students work with different students to share different ideas can bring comfortability and enhanced expression of ideas, which can help with comprehension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b="1" lang="en">
                <a:solidFill>
                  <a:schemeClr val="dk1"/>
                </a:solidFill>
                <a:highlight>
                  <a:srgbClr val="FF896F"/>
                </a:highlight>
                <a:latin typeface="Barlow"/>
                <a:ea typeface="Barlow"/>
                <a:cs typeface="Barlow"/>
                <a:sym typeface="Barlow"/>
              </a:rPr>
              <a:t>Chunking w/ low stakes practice!</a:t>
            </a:r>
            <a:endParaRPr b="1">
              <a:solidFill>
                <a:schemeClr val="dk1"/>
              </a:solidFill>
              <a:highlight>
                <a:srgbClr val="FF896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Providing opportunities for our students with simple bits of information can help 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relieve fear of failure and refine material comprehension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60" name="Google Shape;860;p40" title="Screenshot 2025-06-08 1808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676" y="1613500"/>
            <a:ext cx="2373024" cy="13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0" title="download.jpg"/>
          <p:cNvPicPr preferRelativeResize="0"/>
          <p:nvPr/>
        </p:nvPicPr>
        <p:blipFill rotWithShape="1">
          <a:blip r:embed="rId4">
            <a:alphaModFix/>
          </a:blip>
          <a:srcRect b="8416" l="0" r="0" t="0"/>
          <a:stretch/>
        </p:blipFill>
        <p:spPr>
          <a:xfrm>
            <a:off x="6272675" y="2928752"/>
            <a:ext cx="2373025" cy="125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1"/>
          <p:cNvSpPr txBox="1"/>
          <p:nvPr>
            <p:ph type="title"/>
          </p:nvPr>
        </p:nvSpPr>
        <p:spPr>
          <a:xfrm>
            <a:off x="1669875" y="204325"/>
            <a:ext cx="6377100" cy="55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/>
              <a:t>Main Point #4: Irreversible! (Anecdotal experience)</a:t>
            </a:r>
            <a:endParaRPr sz="1900" u="sng"/>
          </a:p>
        </p:txBody>
      </p:sp>
      <p:sp>
        <p:nvSpPr>
          <p:cNvPr id="867" name="Google Shape;867;p41"/>
          <p:cNvSpPr txBox="1"/>
          <p:nvPr>
            <p:ph idx="1" type="subTitle"/>
          </p:nvPr>
        </p:nvSpPr>
        <p:spPr>
          <a:xfrm>
            <a:off x="4723075" y="822000"/>
            <a:ext cx="3875400" cy="3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b="1" lang="en">
                <a:highlight>
                  <a:schemeClr val="accent4"/>
                </a:highlight>
              </a:rPr>
              <a:t>Activity</a:t>
            </a:r>
            <a:r>
              <a:rPr lang="en"/>
              <a:t>: Text reconstruction for 7th &amp; 8th grade ELD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b="1" lang="en">
                <a:highlight>
                  <a:schemeClr val="accent4"/>
                </a:highlight>
              </a:rPr>
              <a:t>How does it “bridge the gap”?:</a:t>
            </a:r>
            <a:endParaRPr b="1">
              <a:highlight>
                <a:schemeClr val="accent4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instructions are chunked and broken down verbally by their instructor, and students are allowed to work with peers!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b="1" lang="en">
                <a:highlight>
                  <a:schemeClr val="accent4"/>
                </a:highlight>
              </a:rPr>
              <a:t>Low stakes, accessible, and versatile!</a:t>
            </a:r>
            <a:endParaRPr b="1">
              <a:highlight>
                <a:schemeClr val="accent4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Students are read a very brief story to them (1-2 paragraphs) 3 times total, take down notes, and attempt to rewrite the story from memory!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This is an activity that can be modified for different stories, units, and can be repeated for practice/review!</a:t>
            </a:r>
            <a:endParaRPr/>
          </a:p>
        </p:txBody>
      </p:sp>
      <p:pic>
        <p:nvPicPr>
          <p:cNvPr id="868" name="Google Shape;868;p41" title="Screenshot 2025-06-08 18203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50" y="1132050"/>
            <a:ext cx="2233425" cy="30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41" title="Screenshot 2025-06-08 18204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575" y="2094975"/>
            <a:ext cx="2233426" cy="14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2"/>
          <p:cNvSpPr txBox="1"/>
          <p:nvPr>
            <p:ph type="title"/>
          </p:nvPr>
        </p:nvSpPr>
        <p:spPr>
          <a:xfrm>
            <a:off x="1669875" y="204325"/>
            <a:ext cx="6377100" cy="55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/>
              <a:t>Main Point #4: (Anecdotal experience con’t)</a:t>
            </a:r>
            <a:endParaRPr sz="1900" u="sng"/>
          </a:p>
        </p:txBody>
      </p:sp>
      <p:sp>
        <p:nvSpPr>
          <p:cNvPr id="875" name="Google Shape;875;p42"/>
          <p:cNvSpPr txBox="1"/>
          <p:nvPr>
            <p:ph idx="1" type="subTitle"/>
          </p:nvPr>
        </p:nvSpPr>
        <p:spPr>
          <a:xfrm>
            <a:off x="4394300" y="704550"/>
            <a:ext cx="4180800" cy="3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b="1" lang="en">
                <a:highlight>
                  <a:schemeClr val="accent4"/>
                </a:highlight>
              </a:rPr>
              <a:t>Continuing to bridge the gap:</a:t>
            </a:r>
            <a:endParaRPr b="1">
              <a:highlight>
                <a:schemeClr val="accent4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This language helps with </a:t>
            </a:r>
            <a:r>
              <a:rPr lang="en"/>
              <a:t>linguistic</a:t>
            </a:r>
            <a:r>
              <a:rPr lang="en"/>
              <a:t> demands with </a:t>
            </a:r>
            <a:r>
              <a:rPr lang="en"/>
              <a:t>their “note catcher” chart, informing students on what kind of notes they should write down (words, phrases, or sentences)!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b="1" lang="en">
                <a:highlight>
                  <a:schemeClr val="accent4"/>
                </a:highlight>
              </a:rPr>
              <a:t>Translated material(s):</a:t>
            </a:r>
            <a:endParaRPr b="1">
              <a:highlight>
                <a:schemeClr val="accent4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stories read to the students for this </a:t>
            </a:r>
            <a:r>
              <a:rPr lang="en"/>
              <a:t>kind of activity is provided to them in not just English, but also their designated language to help them with comprehending the material!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Over time, with </a:t>
            </a:r>
            <a:r>
              <a:rPr lang="en"/>
              <a:t>repetitive</a:t>
            </a:r>
            <a:r>
              <a:rPr lang="en"/>
              <a:t> use of this activity, students have shown improvement in their intellectual landscape with mastered </a:t>
            </a:r>
            <a:r>
              <a:rPr lang="en"/>
              <a:t>irreversible</a:t>
            </a:r>
            <a:r>
              <a:rPr lang="en"/>
              <a:t> threshold concepts in </a:t>
            </a:r>
            <a:r>
              <a:rPr lang="en"/>
              <a:t>comprehending</a:t>
            </a:r>
            <a:r>
              <a:rPr lang="en"/>
              <a:t> skills and materials!</a:t>
            </a:r>
            <a:endParaRPr/>
          </a:p>
        </p:txBody>
      </p:sp>
      <p:pic>
        <p:nvPicPr>
          <p:cNvPr id="876" name="Google Shape;876;p42" title="Screenshot 2025-06-08 1821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76" y="897176"/>
            <a:ext cx="1753800" cy="222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42" title="Screenshot 2025-06-08 18235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187" y="1172309"/>
            <a:ext cx="2263722" cy="273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2" title="Screenshot 2025-06-08 18255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100" y="3072821"/>
            <a:ext cx="1946345" cy="953538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2"/>
          <p:cNvSpPr txBox="1"/>
          <p:nvPr/>
        </p:nvSpPr>
        <p:spPr>
          <a:xfrm>
            <a:off x="371798" y="4026360"/>
            <a:ext cx="3900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83050" lIns="83050" spcFirstLastPara="1" rIns="83050" wrap="square" tIns="83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71">
                <a:solidFill>
                  <a:schemeClr val="dk1"/>
                </a:solidFill>
                <a:highlight>
                  <a:schemeClr val="accent4"/>
                </a:highlight>
                <a:latin typeface="Barlow"/>
                <a:ea typeface="Barlow"/>
                <a:cs typeface="Barlow"/>
                <a:sym typeface="Barlow"/>
              </a:rPr>
              <a:t>(</a:t>
            </a:r>
            <a:r>
              <a:rPr b="1" lang="en" sz="1271">
                <a:solidFill>
                  <a:schemeClr val="dk1"/>
                </a:solidFill>
                <a:highlight>
                  <a:schemeClr val="accent4"/>
                </a:highlight>
                <a:latin typeface="Barlow"/>
                <a:ea typeface="Barlow"/>
                <a:cs typeface="Barlow"/>
                <a:sym typeface="Barlow"/>
              </a:rPr>
              <a:t>Activity</a:t>
            </a:r>
            <a:r>
              <a:rPr b="1" lang="en" sz="1271">
                <a:solidFill>
                  <a:schemeClr val="dk1"/>
                </a:solidFill>
                <a:highlight>
                  <a:schemeClr val="accent4"/>
                </a:highlight>
                <a:latin typeface="Barlow"/>
                <a:ea typeface="Barlow"/>
                <a:cs typeface="Barlow"/>
                <a:sym typeface="Barlow"/>
              </a:rPr>
              <a:t> is provided to them and read in their </a:t>
            </a:r>
            <a:r>
              <a:rPr b="1" lang="en" sz="1271">
                <a:solidFill>
                  <a:schemeClr val="dk1"/>
                </a:solidFill>
                <a:highlight>
                  <a:schemeClr val="accent4"/>
                </a:highlight>
                <a:latin typeface="Barlow"/>
                <a:ea typeface="Barlow"/>
                <a:cs typeface="Barlow"/>
                <a:sym typeface="Barlow"/>
              </a:rPr>
              <a:t>designated</a:t>
            </a:r>
            <a:r>
              <a:rPr b="1" lang="en" sz="1271">
                <a:solidFill>
                  <a:schemeClr val="dk1"/>
                </a:solidFill>
                <a:highlight>
                  <a:schemeClr val="accent4"/>
                </a:highlight>
                <a:latin typeface="Barlow"/>
                <a:ea typeface="Barlow"/>
                <a:cs typeface="Barlow"/>
                <a:sym typeface="Barlow"/>
              </a:rPr>
              <a:t> language as well!)</a:t>
            </a:r>
            <a:endParaRPr b="1" sz="1271">
              <a:solidFill>
                <a:schemeClr val="dk1"/>
              </a:solidFill>
              <a:highlight>
                <a:schemeClr val="accent4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3"/>
          <p:cNvSpPr txBox="1"/>
          <p:nvPr>
            <p:ph type="title"/>
          </p:nvPr>
        </p:nvSpPr>
        <p:spPr>
          <a:xfrm>
            <a:off x="1834250" y="263050"/>
            <a:ext cx="5966700" cy="7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 u="sng"/>
              <a:t>Food for Thought: Final Inquiry</a:t>
            </a:r>
            <a:endParaRPr b="1" sz="2900" u="sng"/>
          </a:p>
        </p:txBody>
      </p:sp>
      <p:sp>
        <p:nvSpPr>
          <p:cNvPr id="885" name="Google Shape;885;p43"/>
          <p:cNvSpPr txBox="1"/>
          <p:nvPr>
            <p:ph idx="1" type="subTitle"/>
          </p:nvPr>
        </p:nvSpPr>
        <p:spPr>
          <a:xfrm>
            <a:off x="472800" y="1396500"/>
            <a:ext cx="3839400" cy="11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we aim to bridge the gap for our ELs, what's </a:t>
            </a:r>
            <a:r>
              <a:rPr b="1" lang="en" sz="2000">
                <a:solidFill>
                  <a:srgbClr val="000000"/>
                </a:solidFill>
                <a:highlight>
                  <a:schemeClr val="accent4"/>
                </a:highlight>
                <a:latin typeface="Arial"/>
                <a:ea typeface="Arial"/>
                <a:cs typeface="Arial"/>
                <a:sym typeface="Arial"/>
              </a:rPr>
              <a:t>one key takeaway about integrating language and content learning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through threshold concepts that resonates most with you, and how might you share this insight with a colleague?</a:t>
            </a:r>
            <a:endParaRPr sz="2300"/>
          </a:p>
        </p:txBody>
      </p:sp>
      <p:cxnSp>
        <p:nvCxnSpPr>
          <p:cNvPr id="886" name="Google Shape;886;p43"/>
          <p:cNvCxnSpPr/>
          <p:nvPr/>
        </p:nvCxnSpPr>
        <p:spPr>
          <a:xfrm rot="10800000">
            <a:off x="4476525" y="1261350"/>
            <a:ext cx="11700" cy="354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7" name="Google Shape;887;p43" title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350" y="1871975"/>
            <a:ext cx="26479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/>
          <p:nvPr>
            <p:ph type="title"/>
          </p:nvPr>
        </p:nvSpPr>
        <p:spPr>
          <a:xfrm>
            <a:off x="1775550" y="145650"/>
            <a:ext cx="6189900" cy="62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/>
              <a:t>Conclusion: Main Takeaways and Questions?</a:t>
            </a:r>
            <a:endParaRPr sz="2200" u="sng"/>
          </a:p>
        </p:txBody>
      </p:sp>
      <p:sp>
        <p:nvSpPr>
          <p:cNvPr id="893" name="Google Shape;893;p44"/>
          <p:cNvSpPr txBox="1"/>
          <p:nvPr>
            <p:ph idx="1" type="subTitle"/>
          </p:nvPr>
        </p:nvSpPr>
        <p:spPr>
          <a:xfrm>
            <a:off x="5393250" y="1290788"/>
            <a:ext cx="2572200" cy="11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/>
              <a:t>Any final questions?</a:t>
            </a:r>
            <a:endParaRPr b="1" sz="3000"/>
          </a:p>
        </p:txBody>
      </p:sp>
      <p:cxnSp>
        <p:nvCxnSpPr>
          <p:cNvPr id="894" name="Google Shape;894;p44"/>
          <p:cNvCxnSpPr/>
          <p:nvPr/>
        </p:nvCxnSpPr>
        <p:spPr>
          <a:xfrm rot="10800000">
            <a:off x="4488225" y="850350"/>
            <a:ext cx="0" cy="41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5" name="Google Shape;895;p44"/>
          <p:cNvSpPr txBox="1"/>
          <p:nvPr/>
        </p:nvSpPr>
        <p:spPr>
          <a:xfrm>
            <a:off x="448600" y="645900"/>
            <a:ext cx="3945600" cy="3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150"/>
              <a:buChar char="●"/>
            </a:pPr>
            <a:r>
              <a:rPr b="1" lang="en" sz="1150">
                <a:solidFill>
                  <a:srgbClr val="131314"/>
                </a:solidFill>
              </a:rPr>
              <a:t>Threshold concepts are defined as fundamental ideas within a discipline that, once grasped, transform a student's understanding and enable them to progress in that field</a:t>
            </a:r>
            <a:endParaRPr b="1" sz="1150">
              <a:solidFill>
                <a:srgbClr val="131314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131314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150"/>
              <a:buChar char="●"/>
            </a:pPr>
            <a:r>
              <a:rPr b="1" lang="en" sz="1150">
                <a:solidFill>
                  <a:srgbClr val="131314"/>
                </a:solidFill>
              </a:rPr>
              <a:t>The dual challenges our EL students face are </a:t>
            </a:r>
            <a:r>
              <a:rPr b="1" lang="en" sz="1150">
                <a:solidFill>
                  <a:srgbClr val="131314"/>
                </a:solidFill>
              </a:rPr>
              <a:t>linguistic</a:t>
            </a:r>
            <a:r>
              <a:rPr b="1" lang="en" sz="1150">
                <a:solidFill>
                  <a:srgbClr val="131314"/>
                </a:solidFill>
              </a:rPr>
              <a:t> and cognitive demands</a:t>
            </a:r>
            <a:endParaRPr b="1" sz="1150">
              <a:solidFill>
                <a:srgbClr val="131314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131314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150"/>
              <a:buChar char="●"/>
            </a:pPr>
            <a:r>
              <a:rPr b="1" lang="en" sz="1150">
                <a:solidFill>
                  <a:srgbClr val="131314"/>
                </a:solidFill>
              </a:rPr>
              <a:t>In addition to the dual challenges, we also have 4 main points in relevance to threshold concepts:</a:t>
            </a:r>
            <a:endParaRPr b="1" sz="1150">
              <a:solidFill>
                <a:srgbClr val="131314"/>
              </a:solidFill>
            </a:endParaRPr>
          </a:p>
          <a:p>
            <a:pPr indent="-3016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150"/>
              <a:buChar char="○"/>
            </a:pPr>
            <a:r>
              <a:rPr b="1" lang="en" sz="1150">
                <a:solidFill>
                  <a:srgbClr val="131314"/>
                </a:solidFill>
              </a:rPr>
              <a:t>Student </a:t>
            </a:r>
            <a:r>
              <a:rPr b="1" lang="en" sz="1150">
                <a:solidFill>
                  <a:srgbClr val="131314"/>
                </a:solidFill>
                <a:highlight>
                  <a:schemeClr val="accent4"/>
                </a:highlight>
              </a:rPr>
              <a:t>struggles</a:t>
            </a:r>
            <a:endParaRPr b="1" sz="1150">
              <a:solidFill>
                <a:srgbClr val="131314"/>
              </a:solidFill>
              <a:highlight>
                <a:schemeClr val="accent4"/>
              </a:highlight>
            </a:endParaRPr>
          </a:p>
          <a:p>
            <a:pPr indent="-3016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150"/>
              <a:buChar char="○"/>
            </a:pPr>
            <a:r>
              <a:rPr b="1" lang="en" sz="1150">
                <a:solidFill>
                  <a:srgbClr val="131314"/>
                </a:solidFill>
                <a:highlight>
                  <a:schemeClr val="accent3"/>
                </a:highlight>
              </a:rPr>
              <a:t>Integrative</a:t>
            </a:r>
            <a:r>
              <a:rPr b="1" lang="en" sz="1150">
                <a:solidFill>
                  <a:srgbClr val="131314"/>
                </a:solidFill>
              </a:rPr>
              <a:t> comprehension</a:t>
            </a:r>
            <a:endParaRPr b="1" sz="1150">
              <a:solidFill>
                <a:srgbClr val="131314"/>
              </a:solidFill>
            </a:endParaRPr>
          </a:p>
          <a:p>
            <a:pPr indent="-3016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150"/>
              <a:buChar char="○"/>
            </a:pPr>
            <a:r>
              <a:rPr b="1" lang="en" sz="1150">
                <a:solidFill>
                  <a:srgbClr val="131314"/>
                </a:solidFill>
              </a:rPr>
              <a:t>Establishing a </a:t>
            </a:r>
            <a:r>
              <a:rPr b="1" lang="en" sz="1150">
                <a:solidFill>
                  <a:srgbClr val="131314"/>
                </a:solidFill>
                <a:highlight>
                  <a:schemeClr val="accent4"/>
                </a:highlight>
              </a:rPr>
              <a:t>focal point</a:t>
            </a:r>
            <a:endParaRPr b="1" sz="1150">
              <a:solidFill>
                <a:srgbClr val="131314"/>
              </a:solidFill>
              <a:highlight>
                <a:schemeClr val="accent4"/>
              </a:highlight>
            </a:endParaRPr>
          </a:p>
          <a:p>
            <a:pPr indent="-3016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150"/>
              <a:buChar char="○"/>
            </a:pPr>
            <a:r>
              <a:rPr b="1" lang="en" sz="1150">
                <a:solidFill>
                  <a:srgbClr val="131314"/>
                </a:solidFill>
                <a:highlight>
                  <a:schemeClr val="accent3"/>
                </a:highlight>
              </a:rPr>
              <a:t>Irreversible</a:t>
            </a:r>
            <a:r>
              <a:rPr b="1" lang="en" sz="1150">
                <a:solidFill>
                  <a:srgbClr val="131314"/>
                </a:solidFill>
              </a:rPr>
              <a:t> progress</a:t>
            </a:r>
            <a:endParaRPr b="1" sz="1150">
              <a:solidFill>
                <a:srgbClr val="13131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131314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150"/>
              <a:buChar char="●"/>
            </a:pPr>
            <a:r>
              <a:rPr b="1" lang="en" sz="1150">
                <a:solidFill>
                  <a:srgbClr val="131314"/>
                </a:solidFill>
              </a:rPr>
              <a:t>With viable threshold concepts correlated with language integration &amp; concept learning, it can help effectively bridge the gap our students face in their learning endeavors!</a:t>
            </a:r>
            <a:endParaRPr b="1" sz="1150">
              <a:solidFill>
                <a:srgbClr val="13131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96" name="Google Shape;896;p44" title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375" y="2664622"/>
            <a:ext cx="2213500" cy="12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44" title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875" y="2664626"/>
            <a:ext cx="1251122" cy="12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5"/>
          <p:cNvSpPr txBox="1"/>
          <p:nvPr>
            <p:ph type="title"/>
          </p:nvPr>
        </p:nvSpPr>
        <p:spPr>
          <a:xfrm>
            <a:off x="3285906" y="3629463"/>
            <a:ext cx="2572200" cy="11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903" name="Google Shape;903;p45"/>
          <p:cNvSpPr txBox="1"/>
          <p:nvPr>
            <p:ph type="title"/>
          </p:nvPr>
        </p:nvSpPr>
        <p:spPr>
          <a:xfrm>
            <a:off x="3063300" y="133875"/>
            <a:ext cx="3017400" cy="7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Works Cited</a:t>
            </a:r>
            <a:endParaRPr u="sng"/>
          </a:p>
        </p:txBody>
      </p:sp>
      <p:sp>
        <p:nvSpPr>
          <p:cNvPr id="904" name="Google Shape;904;p45"/>
          <p:cNvSpPr txBox="1"/>
          <p:nvPr/>
        </p:nvSpPr>
        <p:spPr>
          <a:xfrm>
            <a:off x="1200150" y="985425"/>
            <a:ext cx="6458700" cy="30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Meyer, Jan H. F., Ray Land, and Caroline Baillie, eds. </a:t>
            </a:r>
            <a:r>
              <a:rPr i="1" lang="en" sz="1600"/>
              <a:t>Threshold Concepts and Transformational Learning</a:t>
            </a:r>
            <a:r>
              <a:rPr lang="en" sz="1600"/>
              <a:t>. Sense Publishers, 2010.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Olaniyi, Nkaepe E. E. “Threshold Concepts: Designing a Format for the Flipped Classroom as an Active Learning Technique for Crossing the Threshold - Research and Practice in Technology Enhanced Learning.” </a:t>
            </a:r>
            <a:r>
              <a:rPr i="1" lang="en" sz="1600"/>
              <a:t>SpringerOpen</a:t>
            </a:r>
            <a:r>
              <a:rPr lang="en" sz="1600"/>
              <a:t>, Springer Singapore, 29 Jan. 2020,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Snyder, Christine. “ERWC Curriculum: Living Beyond Borders Module .” </a:t>
            </a:r>
            <a:r>
              <a:rPr i="1" lang="en" sz="1600"/>
              <a:t>Living Beyond Border: Module - Teacher Version</a:t>
            </a:r>
            <a:r>
              <a:rPr lang="en" sz="1600"/>
              <a:t>, 2023.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Introduction</a:t>
            </a:r>
            <a:endParaRPr u="sng"/>
          </a:p>
        </p:txBody>
      </p:sp>
      <p:sp>
        <p:nvSpPr>
          <p:cNvPr id="702" name="Google Shape;702;p31"/>
          <p:cNvSpPr txBox="1"/>
          <p:nvPr/>
        </p:nvSpPr>
        <p:spPr>
          <a:xfrm>
            <a:off x="337200" y="1340625"/>
            <a:ext cx="42348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Name: Hector Raul Yerena Jr</a:t>
            </a:r>
            <a:endParaRPr b="1"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Position: 3rd year educator, formerly teaching ELA &amp; ELD over at Gustine Middle School</a:t>
            </a:r>
            <a:endParaRPr b="1"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Experience:</a:t>
            </a:r>
            <a:endParaRPr b="1"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-"/>
            </a:pPr>
            <a:r>
              <a:rPr b="1" lang="en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Standard ELA</a:t>
            </a:r>
            <a:endParaRPr b="1"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-"/>
            </a:pPr>
            <a:r>
              <a:rPr b="1" lang="en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Honors ELA</a:t>
            </a:r>
            <a:endParaRPr b="1"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-"/>
            </a:pPr>
            <a:r>
              <a:rPr b="1" lang="en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(Recently: Dual Teaching ELA &amp; ELD for 7th &amp; 8th grade)</a:t>
            </a:r>
            <a:endParaRPr b="1"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703" name="Google Shape;703;p31"/>
          <p:cNvCxnSpPr/>
          <p:nvPr/>
        </p:nvCxnSpPr>
        <p:spPr>
          <a:xfrm rot="10800000">
            <a:off x="4730850" y="151000"/>
            <a:ext cx="0" cy="479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4" name="Google Shape;7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750" y="661274"/>
            <a:ext cx="3129700" cy="358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Food for Thought: Inquiry #1</a:t>
            </a:r>
            <a:endParaRPr u="sng"/>
          </a:p>
        </p:txBody>
      </p:sp>
      <p:sp>
        <p:nvSpPr>
          <p:cNvPr id="710" name="Google Shape;710;p32"/>
          <p:cNvSpPr txBox="1"/>
          <p:nvPr>
            <p:ph idx="1" type="body"/>
          </p:nvPr>
        </p:nvSpPr>
        <p:spPr>
          <a:xfrm>
            <a:off x="802175" y="1348100"/>
            <a:ext cx="3674400" cy="3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What is the biggest struggle you felt that you have faced in your life? (Academic, Personal, etc.) </a:t>
            </a:r>
            <a:endParaRPr b="1" sz="3200"/>
          </a:p>
        </p:txBody>
      </p:sp>
      <p:pic>
        <p:nvPicPr>
          <p:cNvPr id="711" name="Google Shape;711;p32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800" y="19928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3"/>
          <p:cNvSpPr txBox="1"/>
          <p:nvPr>
            <p:ph type="title"/>
          </p:nvPr>
        </p:nvSpPr>
        <p:spPr>
          <a:xfrm>
            <a:off x="892800" y="270650"/>
            <a:ext cx="735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The Dual Challenge for English Learners (Linguistic Demands)</a:t>
            </a:r>
            <a:endParaRPr sz="2400" u="sng"/>
          </a:p>
        </p:txBody>
      </p:sp>
      <p:sp>
        <p:nvSpPr>
          <p:cNvPr id="717" name="Google Shape;717;p33"/>
          <p:cNvSpPr txBox="1"/>
          <p:nvPr>
            <p:ph idx="1" type="subTitle"/>
          </p:nvPr>
        </p:nvSpPr>
        <p:spPr>
          <a:xfrm>
            <a:off x="1529375" y="2009075"/>
            <a:ext cx="250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Building student </a:t>
            </a:r>
            <a:r>
              <a:rPr b="1" lang="en" sz="1300"/>
              <a:t>terminology</a:t>
            </a:r>
            <a:r>
              <a:rPr b="1" lang="en" sz="1300"/>
              <a:t> is paramount. Many of our students face the hurdle of learning technical terms.</a:t>
            </a:r>
            <a:endParaRPr b="1" sz="1300"/>
          </a:p>
        </p:txBody>
      </p:sp>
      <p:sp>
        <p:nvSpPr>
          <p:cNvPr id="718" name="Google Shape;718;p33"/>
          <p:cNvSpPr txBox="1"/>
          <p:nvPr>
            <p:ph idx="4" type="subTitle"/>
          </p:nvPr>
        </p:nvSpPr>
        <p:spPr>
          <a:xfrm>
            <a:off x="1625525" y="3752625"/>
            <a:ext cx="286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the medium of English, things such as social norms, </a:t>
            </a:r>
            <a:r>
              <a:rPr b="1" lang="en"/>
              <a:t>expression</a:t>
            </a:r>
            <a:r>
              <a:rPr b="1" lang="en"/>
              <a:t>, and </a:t>
            </a:r>
            <a:r>
              <a:rPr b="1" lang="en"/>
              <a:t>etiquette</a:t>
            </a:r>
            <a:r>
              <a:rPr b="1" lang="en"/>
              <a:t> is another demand students need to learn</a:t>
            </a:r>
            <a:endParaRPr b="1"/>
          </a:p>
        </p:txBody>
      </p:sp>
      <p:sp>
        <p:nvSpPr>
          <p:cNvPr id="719" name="Google Shape;719;p33"/>
          <p:cNvSpPr txBox="1"/>
          <p:nvPr>
            <p:ph idx="5" type="title"/>
          </p:nvPr>
        </p:nvSpPr>
        <p:spPr>
          <a:xfrm>
            <a:off x="425575" y="1715675"/>
            <a:ext cx="1026900" cy="8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20" name="Google Shape;720;p33"/>
          <p:cNvSpPr txBox="1"/>
          <p:nvPr>
            <p:ph idx="7" type="title"/>
          </p:nvPr>
        </p:nvSpPr>
        <p:spPr>
          <a:xfrm>
            <a:off x="425575" y="3236955"/>
            <a:ext cx="1026900" cy="8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1" name="Google Shape;721;p33"/>
          <p:cNvSpPr txBox="1"/>
          <p:nvPr>
            <p:ph idx="9" type="subTitle"/>
          </p:nvPr>
        </p:nvSpPr>
        <p:spPr>
          <a:xfrm>
            <a:off x="1529375" y="1710577"/>
            <a:ext cx="2309700" cy="4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Linguistic: Vocab </a:t>
            </a:r>
            <a:r>
              <a:rPr lang="en" sz="2000" u="sng"/>
              <a:t>Acquisition</a:t>
            </a:r>
            <a:endParaRPr sz="2000" u="sng"/>
          </a:p>
        </p:txBody>
      </p:sp>
      <p:sp>
        <p:nvSpPr>
          <p:cNvPr id="722" name="Google Shape;722;p33"/>
          <p:cNvSpPr txBox="1"/>
          <p:nvPr>
            <p:ph idx="15" type="subTitle"/>
          </p:nvPr>
        </p:nvSpPr>
        <p:spPr>
          <a:xfrm>
            <a:off x="1625524" y="3454127"/>
            <a:ext cx="2309700" cy="4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Linguistic: Cultural Nuances</a:t>
            </a:r>
            <a:endParaRPr sz="2000" u="sng"/>
          </a:p>
        </p:txBody>
      </p:sp>
      <p:pic>
        <p:nvPicPr>
          <p:cNvPr id="723" name="Google Shape;723;p33" title="vocabulary-acquisition-processes-examples_177935.jpg"/>
          <p:cNvPicPr preferRelativeResize="0"/>
          <p:nvPr/>
        </p:nvPicPr>
        <p:blipFill rotWithShape="1">
          <a:blip r:embed="rId3">
            <a:alphaModFix/>
          </a:blip>
          <a:srcRect b="0" l="0" r="0" t="8113"/>
          <a:stretch/>
        </p:blipFill>
        <p:spPr>
          <a:xfrm>
            <a:off x="5190325" y="1556371"/>
            <a:ext cx="2861099" cy="147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3" title="Screenshot 2025-06-03 09113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685" y="3141351"/>
            <a:ext cx="3922390" cy="14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4"/>
          <p:cNvSpPr txBox="1"/>
          <p:nvPr>
            <p:ph type="title"/>
          </p:nvPr>
        </p:nvSpPr>
        <p:spPr>
          <a:xfrm>
            <a:off x="1057650" y="270650"/>
            <a:ext cx="702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The Dual Challenge for English Learners (Unique Cognitive Demands)</a:t>
            </a:r>
            <a:endParaRPr sz="2400" u="sng"/>
          </a:p>
        </p:txBody>
      </p:sp>
      <p:sp>
        <p:nvSpPr>
          <p:cNvPr id="730" name="Google Shape;730;p34"/>
          <p:cNvSpPr txBox="1"/>
          <p:nvPr>
            <p:ph idx="3" type="subTitle"/>
          </p:nvPr>
        </p:nvSpPr>
        <p:spPr>
          <a:xfrm>
            <a:off x="1875475" y="1891400"/>
            <a:ext cx="277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Note-Taking, Summarizing, and translated materials.</a:t>
            </a:r>
            <a:endParaRPr b="1" sz="1600"/>
          </a:p>
        </p:txBody>
      </p:sp>
      <p:sp>
        <p:nvSpPr>
          <p:cNvPr id="731" name="Google Shape;731;p34"/>
          <p:cNvSpPr txBox="1"/>
          <p:nvPr>
            <p:ph idx="2" type="subTitle"/>
          </p:nvPr>
        </p:nvSpPr>
        <p:spPr>
          <a:xfrm>
            <a:off x="1975800" y="3669825"/>
            <a:ext cx="277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Aspects such as directions and comprehending material require additional attention to assist our students.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32" name="Google Shape;732;p34"/>
          <p:cNvSpPr txBox="1"/>
          <p:nvPr>
            <p:ph idx="6" type="title"/>
          </p:nvPr>
        </p:nvSpPr>
        <p:spPr>
          <a:xfrm>
            <a:off x="737575" y="3196980"/>
            <a:ext cx="1026900" cy="8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33" name="Google Shape;733;p34"/>
          <p:cNvSpPr txBox="1"/>
          <p:nvPr>
            <p:ph idx="8" type="title"/>
          </p:nvPr>
        </p:nvSpPr>
        <p:spPr>
          <a:xfrm>
            <a:off x="737575" y="1675700"/>
            <a:ext cx="1026900" cy="8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34" name="Google Shape;734;p34"/>
          <p:cNvSpPr txBox="1"/>
          <p:nvPr>
            <p:ph idx="13" type="subTitle"/>
          </p:nvPr>
        </p:nvSpPr>
        <p:spPr>
          <a:xfrm>
            <a:off x="1975800" y="3376425"/>
            <a:ext cx="2596200" cy="4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Cognitive: Information Processing</a:t>
            </a:r>
            <a:endParaRPr sz="1800" u="sng"/>
          </a:p>
        </p:txBody>
      </p:sp>
      <p:sp>
        <p:nvSpPr>
          <p:cNvPr id="735" name="Google Shape;735;p34"/>
          <p:cNvSpPr txBox="1"/>
          <p:nvPr>
            <p:ph idx="14" type="subTitle"/>
          </p:nvPr>
        </p:nvSpPr>
        <p:spPr>
          <a:xfrm>
            <a:off x="1875474" y="1598002"/>
            <a:ext cx="2309700" cy="4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/>
              <a:t>Cognitive: Strategic Learning</a:t>
            </a:r>
            <a:endParaRPr sz="1900" u="sng"/>
          </a:p>
        </p:txBody>
      </p:sp>
      <p:pic>
        <p:nvPicPr>
          <p:cNvPr id="736" name="Google Shape;736;p34" title="imag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050" y="1408663"/>
            <a:ext cx="32670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34" title="Screenshot 2025-06-03 09292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512" y="2808838"/>
            <a:ext cx="2934163" cy="202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5"/>
          <p:cNvSpPr/>
          <p:nvPr/>
        </p:nvSpPr>
        <p:spPr>
          <a:xfrm>
            <a:off x="1213350" y="3600855"/>
            <a:ext cx="1335349" cy="321837"/>
          </a:xfrm>
          <a:custGeom>
            <a:rect b="b" l="l" r="r" t="t"/>
            <a:pathLst>
              <a:path extrusionOk="0" h="4819" w="19994">
                <a:moveTo>
                  <a:pt x="9997" y="1"/>
                </a:moveTo>
                <a:cubicBezTo>
                  <a:pt x="7346" y="1"/>
                  <a:pt x="4804" y="254"/>
                  <a:pt x="2928" y="706"/>
                </a:cubicBezTo>
                <a:cubicBezTo>
                  <a:pt x="1054" y="1158"/>
                  <a:pt x="1" y="1771"/>
                  <a:pt x="1" y="2409"/>
                </a:cubicBezTo>
                <a:cubicBezTo>
                  <a:pt x="1" y="3048"/>
                  <a:pt x="1054" y="3660"/>
                  <a:pt x="2928" y="4113"/>
                </a:cubicBezTo>
                <a:cubicBezTo>
                  <a:pt x="4804" y="4565"/>
                  <a:pt x="7346" y="4819"/>
                  <a:pt x="9997" y="4819"/>
                </a:cubicBezTo>
                <a:cubicBezTo>
                  <a:pt x="12648" y="4819"/>
                  <a:pt x="15190" y="4565"/>
                  <a:pt x="17065" y="4113"/>
                </a:cubicBezTo>
                <a:cubicBezTo>
                  <a:pt x="18939" y="3660"/>
                  <a:pt x="19993" y="3048"/>
                  <a:pt x="19993" y="2409"/>
                </a:cubicBezTo>
                <a:cubicBezTo>
                  <a:pt x="19993" y="1771"/>
                  <a:pt x="18939" y="1158"/>
                  <a:pt x="17065" y="706"/>
                </a:cubicBezTo>
                <a:cubicBezTo>
                  <a:pt x="15190" y="254"/>
                  <a:pt x="12648" y="1"/>
                  <a:pt x="9997" y="1"/>
                </a:cubicBezTo>
                <a:close/>
              </a:path>
            </a:pathLst>
          </a:custGeom>
          <a:solidFill>
            <a:srgbClr val="2B2E5F">
              <a:alpha val="14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5"/>
          <p:cNvSpPr txBox="1"/>
          <p:nvPr>
            <p:ph idx="1" type="subTitle"/>
          </p:nvPr>
        </p:nvSpPr>
        <p:spPr>
          <a:xfrm>
            <a:off x="3165825" y="1051213"/>
            <a:ext cx="5212500" cy="13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often do our EL students seem to “get it” (i.e. A skill, Material, etc.) but then struggle to apply it?</a:t>
            </a:r>
            <a:endParaRPr b="1"/>
          </a:p>
        </p:txBody>
      </p:sp>
      <p:sp>
        <p:nvSpPr>
          <p:cNvPr id="744" name="Google Shape;744;p35"/>
          <p:cNvSpPr txBox="1"/>
          <p:nvPr>
            <p:ph type="title"/>
          </p:nvPr>
        </p:nvSpPr>
        <p:spPr>
          <a:xfrm>
            <a:off x="2548700" y="331075"/>
            <a:ext cx="61722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/>
              <a:t>Food for Thought: Inquiry #2</a:t>
            </a:r>
            <a:endParaRPr sz="3200" u="sng"/>
          </a:p>
        </p:txBody>
      </p:sp>
      <p:grpSp>
        <p:nvGrpSpPr>
          <p:cNvPr id="745" name="Google Shape;745;p35"/>
          <p:cNvGrpSpPr/>
          <p:nvPr/>
        </p:nvGrpSpPr>
        <p:grpSpPr>
          <a:xfrm>
            <a:off x="1225001" y="1220808"/>
            <a:ext cx="1312136" cy="2503871"/>
            <a:chOff x="1013025" y="1935209"/>
            <a:chExt cx="1400957" cy="2673362"/>
          </a:xfrm>
        </p:grpSpPr>
        <p:sp>
          <p:nvSpPr>
            <p:cNvPr id="746" name="Google Shape;746;p35"/>
            <p:cNvSpPr/>
            <p:nvPr/>
          </p:nvSpPr>
          <p:spPr>
            <a:xfrm>
              <a:off x="1317504" y="3683126"/>
              <a:ext cx="109268" cy="190117"/>
            </a:xfrm>
            <a:custGeom>
              <a:rect b="b" l="l" r="r" t="t"/>
              <a:pathLst>
                <a:path extrusionOk="0" h="2201" w="1265">
                  <a:moveTo>
                    <a:pt x="0" y="0"/>
                  </a:moveTo>
                  <a:lnTo>
                    <a:pt x="0" y="2201"/>
                  </a:lnTo>
                  <a:lnTo>
                    <a:pt x="1264" y="2201"/>
                  </a:lnTo>
                  <a:lnTo>
                    <a:pt x="1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1133694" y="4046944"/>
              <a:ext cx="1160050" cy="561627"/>
            </a:xfrm>
            <a:custGeom>
              <a:rect b="b" l="l" r="r" t="t"/>
              <a:pathLst>
                <a:path extrusionOk="0" h="6502" w="13430">
                  <a:moveTo>
                    <a:pt x="984" y="0"/>
                  </a:moveTo>
                  <a:cubicBezTo>
                    <a:pt x="440" y="0"/>
                    <a:pt x="0" y="440"/>
                    <a:pt x="0" y="984"/>
                  </a:cubicBezTo>
                  <a:lnTo>
                    <a:pt x="0" y="5746"/>
                  </a:lnTo>
                  <a:cubicBezTo>
                    <a:pt x="0" y="6162"/>
                    <a:pt x="338" y="6502"/>
                    <a:pt x="756" y="6502"/>
                  </a:cubicBezTo>
                  <a:lnTo>
                    <a:pt x="12674" y="6502"/>
                  </a:lnTo>
                  <a:cubicBezTo>
                    <a:pt x="13090" y="6502"/>
                    <a:pt x="13428" y="6162"/>
                    <a:pt x="13428" y="5746"/>
                  </a:cubicBezTo>
                  <a:lnTo>
                    <a:pt x="13428" y="984"/>
                  </a:lnTo>
                  <a:cubicBezTo>
                    <a:pt x="13429" y="442"/>
                    <a:pt x="12989" y="1"/>
                    <a:pt x="1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1013025" y="2649802"/>
              <a:ext cx="1400957" cy="1049746"/>
            </a:xfrm>
            <a:custGeom>
              <a:rect b="b" l="l" r="r" t="t"/>
              <a:pathLst>
                <a:path extrusionOk="0" h="12153" w="16219">
                  <a:moveTo>
                    <a:pt x="1900" y="1"/>
                  </a:moveTo>
                  <a:lnTo>
                    <a:pt x="295" y="2193"/>
                  </a:lnTo>
                  <a:cubicBezTo>
                    <a:pt x="157" y="2382"/>
                    <a:pt x="1" y="1741"/>
                    <a:pt x="3453" y="11938"/>
                  </a:cubicBezTo>
                  <a:cubicBezTo>
                    <a:pt x="3496" y="12066"/>
                    <a:pt x="3616" y="12153"/>
                    <a:pt x="3751" y="12153"/>
                  </a:cubicBezTo>
                  <a:lnTo>
                    <a:pt x="12471" y="12153"/>
                  </a:lnTo>
                  <a:cubicBezTo>
                    <a:pt x="12606" y="12152"/>
                    <a:pt x="12725" y="12066"/>
                    <a:pt x="12770" y="11938"/>
                  </a:cubicBezTo>
                  <a:cubicBezTo>
                    <a:pt x="16218" y="1743"/>
                    <a:pt x="16064" y="2380"/>
                    <a:pt x="15926" y="2191"/>
                  </a:cubicBezTo>
                  <a:lnTo>
                    <a:pt x="143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1169799" y="1935209"/>
              <a:ext cx="1087665" cy="1399920"/>
            </a:xfrm>
            <a:custGeom>
              <a:rect b="b" l="l" r="r" t="t"/>
              <a:pathLst>
                <a:path extrusionOk="0" h="16207" w="12592">
                  <a:moveTo>
                    <a:pt x="6239" y="1"/>
                  </a:moveTo>
                  <a:cubicBezTo>
                    <a:pt x="6086" y="1"/>
                    <a:pt x="5834" y="419"/>
                    <a:pt x="1" y="8388"/>
                  </a:cubicBezTo>
                  <a:lnTo>
                    <a:pt x="2647" y="16207"/>
                  </a:lnTo>
                  <a:lnTo>
                    <a:pt x="9945" y="16207"/>
                  </a:lnTo>
                  <a:lnTo>
                    <a:pt x="12592" y="8388"/>
                  </a:lnTo>
                  <a:cubicBezTo>
                    <a:pt x="6753" y="412"/>
                    <a:pt x="6507" y="1"/>
                    <a:pt x="6354" y="1"/>
                  </a:cubicBezTo>
                  <a:cubicBezTo>
                    <a:pt x="6337" y="1"/>
                    <a:pt x="6320" y="6"/>
                    <a:pt x="6297" y="6"/>
                  </a:cubicBezTo>
                  <a:cubicBezTo>
                    <a:pt x="6273" y="6"/>
                    <a:pt x="6256" y="1"/>
                    <a:pt x="6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672773" y="1935727"/>
              <a:ext cx="81713" cy="988850"/>
            </a:xfrm>
            <a:custGeom>
              <a:rect b="b" l="l" r="r" t="t"/>
              <a:pathLst>
                <a:path extrusionOk="0" h="11448" w="946">
                  <a:moveTo>
                    <a:pt x="474" y="0"/>
                  </a:moveTo>
                  <a:cubicBezTo>
                    <a:pt x="278" y="0"/>
                    <a:pt x="222" y="126"/>
                    <a:pt x="1" y="427"/>
                  </a:cubicBezTo>
                  <a:lnTo>
                    <a:pt x="1" y="10976"/>
                  </a:lnTo>
                  <a:cubicBezTo>
                    <a:pt x="1" y="11237"/>
                    <a:pt x="213" y="11448"/>
                    <a:pt x="474" y="11448"/>
                  </a:cubicBezTo>
                  <a:cubicBezTo>
                    <a:pt x="735" y="11448"/>
                    <a:pt x="946" y="11237"/>
                    <a:pt x="946" y="10976"/>
                  </a:cubicBezTo>
                  <a:lnTo>
                    <a:pt x="946" y="427"/>
                  </a:lnTo>
                  <a:cubicBezTo>
                    <a:pt x="726" y="126"/>
                    <a:pt x="670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1168936" y="3873155"/>
              <a:ext cx="1089393" cy="179320"/>
            </a:xfrm>
            <a:custGeom>
              <a:rect b="b" l="l" r="r" t="t"/>
              <a:pathLst>
                <a:path extrusionOk="0" h="2076" w="12612">
                  <a:moveTo>
                    <a:pt x="983" y="1"/>
                  </a:moveTo>
                  <a:cubicBezTo>
                    <a:pt x="441" y="1"/>
                    <a:pt x="1" y="441"/>
                    <a:pt x="1" y="983"/>
                  </a:cubicBezTo>
                  <a:lnTo>
                    <a:pt x="1" y="1093"/>
                  </a:lnTo>
                  <a:cubicBezTo>
                    <a:pt x="1" y="1636"/>
                    <a:pt x="441" y="2076"/>
                    <a:pt x="983" y="2076"/>
                  </a:cubicBezTo>
                  <a:lnTo>
                    <a:pt x="11629" y="2076"/>
                  </a:lnTo>
                  <a:cubicBezTo>
                    <a:pt x="12172" y="2076"/>
                    <a:pt x="12612" y="1636"/>
                    <a:pt x="12612" y="1093"/>
                  </a:cubicBezTo>
                  <a:lnTo>
                    <a:pt x="12612" y="983"/>
                  </a:lnTo>
                  <a:cubicBezTo>
                    <a:pt x="12612" y="441"/>
                    <a:pt x="12172" y="1"/>
                    <a:pt x="11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1579140" y="2792583"/>
              <a:ext cx="279518" cy="268893"/>
            </a:xfrm>
            <a:custGeom>
              <a:rect b="b" l="l" r="r" t="t"/>
              <a:pathLst>
                <a:path extrusionOk="0" h="3113" w="3236">
                  <a:moveTo>
                    <a:pt x="1558" y="1"/>
                  </a:moveTo>
                  <a:cubicBezTo>
                    <a:pt x="698" y="1"/>
                    <a:pt x="0" y="697"/>
                    <a:pt x="1" y="1557"/>
                  </a:cubicBezTo>
                  <a:cubicBezTo>
                    <a:pt x="1" y="2187"/>
                    <a:pt x="380" y="2754"/>
                    <a:pt x="961" y="2994"/>
                  </a:cubicBezTo>
                  <a:cubicBezTo>
                    <a:pt x="1154" y="3074"/>
                    <a:pt x="1356" y="3113"/>
                    <a:pt x="1557" y="3113"/>
                  </a:cubicBezTo>
                  <a:cubicBezTo>
                    <a:pt x="1962" y="3113"/>
                    <a:pt x="2360" y="2955"/>
                    <a:pt x="2657" y="2658"/>
                  </a:cubicBezTo>
                  <a:cubicBezTo>
                    <a:pt x="3102" y="2213"/>
                    <a:pt x="3236" y="1544"/>
                    <a:pt x="2995" y="962"/>
                  </a:cubicBezTo>
                  <a:cubicBezTo>
                    <a:pt x="2753" y="380"/>
                    <a:pt x="2186" y="1"/>
                    <a:pt x="1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1317504" y="3683126"/>
              <a:ext cx="792341" cy="190117"/>
            </a:xfrm>
            <a:custGeom>
              <a:rect b="b" l="l" r="r" t="t"/>
              <a:pathLst>
                <a:path extrusionOk="0" h="2201" w="9173">
                  <a:moveTo>
                    <a:pt x="0" y="0"/>
                  </a:moveTo>
                  <a:lnTo>
                    <a:pt x="0" y="2201"/>
                  </a:lnTo>
                  <a:lnTo>
                    <a:pt x="9172" y="220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54" name="Google Shape;754;p35" title="download.jpg"/>
          <p:cNvPicPr preferRelativeResize="0"/>
          <p:nvPr/>
        </p:nvPicPr>
        <p:blipFill rotWithShape="1">
          <a:blip r:embed="rId3">
            <a:alphaModFix/>
          </a:blip>
          <a:srcRect b="4834" l="0" r="0" t="0"/>
          <a:stretch/>
        </p:blipFill>
        <p:spPr>
          <a:xfrm>
            <a:off x="4572763" y="2571750"/>
            <a:ext cx="2124075" cy="20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6"/>
          <p:cNvSpPr/>
          <p:nvPr/>
        </p:nvSpPr>
        <p:spPr>
          <a:xfrm>
            <a:off x="5949340" y="4097660"/>
            <a:ext cx="1625562" cy="345558"/>
          </a:xfrm>
          <a:custGeom>
            <a:rect b="b" l="l" r="r" t="t"/>
            <a:pathLst>
              <a:path extrusionOk="0" h="4819" w="19994">
                <a:moveTo>
                  <a:pt x="9997" y="1"/>
                </a:moveTo>
                <a:cubicBezTo>
                  <a:pt x="7346" y="1"/>
                  <a:pt x="4804" y="254"/>
                  <a:pt x="2928" y="706"/>
                </a:cubicBezTo>
                <a:cubicBezTo>
                  <a:pt x="1054" y="1158"/>
                  <a:pt x="1" y="1771"/>
                  <a:pt x="1" y="2409"/>
                </a:cubicBezTo>
                <a:cubicBezTo>
                  <a:pt x="1" y="3048"/>
                  <a:pt x="1054" y="3660"/>
                  <a:pt x="2928" y="4113"/>
                </a:cubicBezTo>
                <a:cubicBezTo>
                  <a:pt x="4804" y="4565"/>
                  <a:pt x="7346" y="4819"/>
                  <a:pt x="9997" y="4819"/>
                </a:cubicBezTo>
                <a:cubicBezTo>
                  <a:pt x="12648" y="4819"/>
                  <a:pt x="15190" y="4565"/>
                  <a:pt x="17065" y="4113"/>
                </a:cubicBezTo>
                <a:cubicBezTo>
                  <a:pt x="18939" y="3660"/>
                  <a:pt x="19993" y="3048"/>
                  <a:pt x="19993" y="2409"/>
                </a:cubicBezTo>
                <a:cubicBezTo>
                  <a:pt x="19993" y="1771"/>
                  <a:pt x="18939" y="1158"/>
                  <a:pt x="17065" y="706"/>
                </a:cubicBezTo>
                <a:cubicBezTo>
                  <a:pt x="15190" y="254"/>
                  <a:pt x="12648" y="1"/>
                  <a:pt x="9997" y="1"/>
                </a:cubicBezTo>
                <a:close/>
              </a:path>
            </a:pathLst>
          </a:custGeom>
          <a:solidFill>
            <a:srgbClr val="2B2E5F">
              <a:alpha val="14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36"/>
          <p:cNvSpPr txBox="1"/>
          <p:nvPr>
            <p:ph type="title"/>
          </p:nvPr>
        </p:nvSpPr>
        <p:spPr>
          <a:xfrm>
            <a:off x="389525" y="178000"/>
            <a:ext cx="5892900" cy="84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What are Threshold Concepts?</a:t>
            </a:r>
            <a:endParaRPr sz="3000" u="sng"/>
          </a:p>
        </p:txBody>
      </p:sp>
      <p:sp>
        <p:nvSpPr>
          <p:cNvPr id="761" name="Google Shape;761;p36"/>
          <p:cNvSpPr txBox="1"/>
          <p:nvPr>
            <p:ph idx="1" type="subTitle"/>
          </p:nvPr>
        </p:nvSpPr>
        <p:spPr>
          <a:xfrm>
            <a:off x="530800" y="962750"/>
            <a:ext cx="5176500" cy="28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❖"/>
            </a:pPr>
            <a:r>
              <a:rPr b="1" lang="en" sz="1550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Threshold concepts are fundamental ideas within a discipline that, once grasped, transform a student's understanding and allow them to progress in that field. </a:t>
            </a:r>
            <a:endParaRPr b="1" sz="1550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550"/>
              <a:buFont typeface="Roboto"/>
              <a:buChar char="❖"/>
            </a:pPr>
            <a:r>
              <a:rPr b="1" lang="en" sz="1550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To simply put, think of a threshold concept kind of like an “aha” moment!</a:t>
            </a:r>
            <a:endParaRPr b="1" sz="1550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550"/>
              <a:buFont typeface="Roboto"/>
              <a:buChar char="❖"/>
            </a:pPr>
            <a:r>
              <a:rPr b="1" lang="en" sz="1550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If for example, a child learns how to ride a bike, that it itself is a threshold concept. </a:t>
            </a:r>
            <a:endParaRPr b="1" sz="1550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025" lvl="1" marL="914400" rtl="0" algn="ctr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550"/>
              <a:buFont typeface="Roboto"/>
              <a:buChar char="➢"/>
            </a:pPr>
            <a:r>
              <a:rPr b="1" lang="en" sz="1550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They may struggle at the start, but over time with practice and strategies, the “aha” moment will reach them, and transform how they progress in life!</a:t>
            </a:r>
            <a:endParaRPr b="1" sz="1550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1D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2" name="Google Shape;762;p36"/>
          <p:cNvGrpSpPr/>
          <p:nvPr/>
        </p:nvGrpSpPr>
        <p:grpSpPr>
          <a:xfrm>
            <a:off x="6375775" y="3210086"/>
            <a:ext cx="772703" cy="1033924"/>
            <a:chOff x="5902625" y="1390963"/>
            <a:chExt cx="1593530" cy="2132242"/>
          </a:xfrm>
        </p:grpSpPr>
        <p:sp>
          <p:nvSpPr>
            <p:cNvPr id="763" name="Google Shape;763;p36"/>
            <p:cNvSpPr/>
            <p:nvPr/>
          </p:nvSpPr>
          <p:spPr>
            <a:xfrm>
              <a:off x="5902625" y="1390963"/>
              <a:ext cx="1518156" cy="394025"/>
            </a:xfrm>
            <a:custGeom>
              <a:rect b="b" l="l" r="r" t="t"/>
              <a:pathLst>
                <a:path extrusionOk="0" h="5719" w="22035">
                  <a:moveTo>
                    <a:pt x="2860" y="0"/>
                  </a:moveTo>
                  <a:cubicBezTo>
                    <a:pt x="1281" y="0"/>
                    <a:pt x="0" y="1280"/>
                    <a:pt x="0" y="2859"/>
                  </a:cubicBezTo>
                  <a:cubicBezTo>
                    <a:pt x="0" y="4438"/>
                    <a:pt x="1281" y="5719"/>
                    <a:pt x="2860" y="5719"/>
                  </a:cubicBezTo>
                  <a:lnTo>
                    <a:pt x="22035" y="5719"/>
                  </a:lnTo>
                  <a:lnTo>
                    <a:pt x="22035" y="746"/>
                  </a:lnTo>
                  <a:cubicBezTo>
                    <a:pt x="22035" y="334"/>
                    <a:pt x="21700" y="0"/>
                    <a:pt x="2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5902625" y="1587874"/>
              <a:ext cx="1593530" cy="1935331"/>
            </a:xfrm>
            <a:custGeom>
              <a:rect b="b" l="l" r="r" t="t"/>
              <a:pathLst>
                <a:path extrusionOk="0" h="28090" w="23129">
                  <a:moveTo>
                    <a:pt x="0" y="1"/>
                  </a:moveTo>
                  <a:lnTo>
                    <a:pt x="0" y="25231"/>
                  </a:lnTo>
                  <a:cubicBezTo>
                    <a:pt x="0" y="26810"/>
                    <a:pt x="1281" y="28090"/>
                    <a:pt x="2860" y="28090"/>
                  </a:cubicBezTo>
                  <a:lnTo>
                    <a:pt x="22381" y="28090"/>
                  </a:lnTo>
                  <a:cubicBezTo>
                    <a:pt x="22794" y="28090"/>
                    <a:pt x="23128" y="27755"/>
                    <a:pt x="23128" y="27343"/>
                  </a:cubicBezTo>
                  <a:lnTo>
                    <a:pt x="23128" y="3608"/>
                  </a:lnTo>
                  <a:cubicBezTo>
                    <a:pt x="23128" y="3195"/>
                    <a:pt x="22794" y="2861"/>
                    <a:pt x="22381" y="2861"/>
                  </a:cubicBezTo>
                  <a:lnTo>
                    <a:pt x="2860" y="2861"/>
                  </a:lnTo>
                  <a:cubicBezTo>
                    <a:pt x="1281" y="2861"/>
                    <a:pt x="0" y="158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5902625" y="1587874"/>
              <a:ext cx="425511" cy="1935331"/>
            </a:xfrm>
            <a:custGeom>
              <a:rect b="b" l="l" r="r" t="t"/>
              <a:pathLst>
                <a:path extrusionOk="0" h="28090" w="6176">
                  <a:moveTo>
                    <a:pt x="0" y="1"/>
                  </a:moveTo>
                  <a:lnTo>
                    <a:pt x="0" y="25231"/>
                  </a:lnTo>
                  <a:cubicBezTo>
                    <a:pt x="0" y="26810"/>
                    <a:pt x="1281" y="28090"/>
                    <a:pt x="2860" y="28090"/>
                  </a:cubicBezTo>
                  <a:lnTo>
                    <a:pt x="6176" y="28090"/>
                  </a:lnTo>
                  <a:cubicBezTo>
                    <a:pt x="4597" y="28090"/>
                    <a:pt x="3316" y="26810"/>
                    <a:pt x="3316" y="25231"/>
                  </a:cubicBezTo>
                  <a:lnTo>
                    <a:pt x="3316" y="2861"/>
                  </a:lnTo>
                  <a:lnTo>
                    <a:pt x="2860" y="2861"/>
                  </a:lnTo>
                  <a:cubicBezTo>
                    <a:pt x="1281" y="2861"/>
                    <a:pt x="0" y="158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5902625" y="2671505"/>
              <a:ext cx="1593530" cy="602578"/>
            </a:xfrm>
            <a:custGeom>
              <a:rect b="b" l="l" r="r" t="t"/>
              <a:pathLst>
                <a:path extrusionOk="0" h="8746" w="23129">
                  <a:moveTo>
                    <a:pt x="0" y="0"/>
                  </a:moveTo>
                  <a:lnTo>
                    <a:pt x="0" y="5887"/>
                  </a:lnTo>
                  <a:cubicBezTo>
                    <a:pt x="0" y="7466"/>
                    <a:pt x="1281" y="8745"/>
                    <a:pt x="2860" y="8745"/>
                  </a:cubicBezTo>
                  <a:lnTo>
                    <a:pt x="23128" y="8745"/>
                  </a:lnTo>
                  <a:lnTo>
                    <a:pt x="23128" y="2859"/>
                  </a:lnTo>
                  <a:lnTo>
                    <a:pt x="2860" y="2859"/>
                  </a:lnTo>
                  <a:cubicBezTo>
                    <a:pt x="1281" y="2859"/>
                    <a:pt x="0" y="157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5902625" y="2671505"/>
              <a:ext cx="228464" cy="602646"/>
            </a:xfrm>
            <a:custGeom>
              <a:rect b="b" l="l" r="r" t="t"/>
              <a:pathLst>
                <a:path extrusionOk="0" h="8747" w="3316">
                  <a:moveTo>
                    <a:pt x="0" y="0"/>
                  </a:moveTo>
                  <a:lnTo>
                    <a:pt x="0" y="5887"/>
                  </a:lnTo>
                  <a:cubicBezTo>
                    <a:pt x="0" y="7466"/>
                    <a:pt x="1281" y="8746"/>
                    <a:pt x="2860" y="8746"/>
                  </a:cubicBezTo>
                  <a:lnTo>
                    <a:pt x="3316" y="8746"/>
                  </a:lnTo>
                  <a:lnTo>
                    <a:pt x="3316" y="2859"/>
                  </a:lnTo>
                  <a:lnTo>
                    <a:pt x="2860" y="2859"/>
                  </a:lnTo>
                  <a:cubicBezTo>
                    <a:pt x="1281" y="2859"/>
                    <a:pt x="0" y="157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6488674" y="2051903"/>
              <a:ext cx="543808" cy="543808"/>
            </a:xfrm>
            <a:custGeom>
              <a:rect b="b" l="l" r="r" t="t"/>
              <a:pathLst>
                <a:path extrusionOk="0" h="7893" w="7893">
                  <a:moveTo>
                    <a:pt x="3948" y="1"/>
                  </a:moveTo>
                  <a:cubicBezTo>
                    <a:pt x="1768" y="1"/>
                    <a:pt x="1" y="1767"/>
                    <a:pt x="1" y="3946"/>
                  </a:cubicBezTo>
                  <a:cubicBezTo>
                    <a:pt x="1" y="6125"/>
                    <a:pt x="1768" y="7893"/>
                    <a:pt x="3948" y="7893"/>
                  </a:cubicBezTo>
                  <a:cubicBezTo>
                    <a:pt x="6127" y="7893"/>
                    <a:pt x="7893" y="6125"/>
                    <a:pt x="7893" y="3946"/>
                  </a:cubicBezTo>
                  <a:cubicBezTo>
                    <a:pt x="7893" y="1767"/>
                    <a:pt x="6127" y="1"/>
                    <a:pt x="3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6131023" y="1491968"/>
              <a:ext cx="1289761" cy="64419"/>
            </a:xfrm>
            <a:custGeom>
              <a:rect b="b" l="l" r="r" t="t"/>
              <a:pathLst>
                <a:path extrusionOk="0" h="935" w="18720">
                  <a:moveTo>
                    <a:pt x="468" y="1"/>
                  </a:moveTo>
                  <a:cubicBezTo>
                    <a:pt x="210" y="1"/>
                    <a:pt x="1" y="210"/>
                    <a:pt x="1" y="468"/>
                  </a:cubicBezTo>
                  <a:cubicBezTo>
                    <a:pt x="1" y="726"/>
                    <a:pt x="210" y="934"/>
                    <a:pt x="468" y="934"/>
                  </a:cubicBezTo>
                  <a:lnTo>
                    <a:pt x="18720" y="934"/>
                  </a:lnTo>
                  <a:lnTo>
                    <a:pt x="18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6131023" y="1621427"/>
              <a:ext cx="1289761" cy="64419"/>
            </a:xfrm>
            <a:custGeom>
              <a:rect b="b" l="l" r="r" t="t"/>
              <a:pathLst>
                <a:path extrusionOk="0" h="935" w="18720">
                  <a:moveTo>
                    <a:pt x="468" y="0"/>
                  </a:moveTo>
                  <a:cubicBezTo>
                    <a:pt x="210" y="0"/>
                    <a:pt x="1" y="209"/>
                    <a:pt x="1" y="467"/>
                  </a:cubicBezTo>
                  <a:cubicBezTo>
                    <a:pt x="1" y="725"/>
                    <a:pt x="210" y="934"/>
                    <a:pt x="468" y="934"/>
                  </a:cubicBezTo>
                  <a:lnTo>
                    <a:pt x="18720" y="934"/>
                  </a:lnTo>
                  <a:lnTo>
                    <a:pt x="18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6456430" y="2973417"/>
              <a:ext cx="613877" cy="64350"/>
            </a:xfrm>
            <a:custGeom>
              <a:rect b="b" l="l" r="r" t="t"/>
              <a:pathLst>
                <a:path extrusionOk="0" h="934" w="8910">
                  <a:moveTo>
                    <a:pt x="468" y="0"/>
                  </a:moveTo>
                  <a:cubicBezTo>
                    <a:pt x="209" y="0"/>
                    <a:pt x="0" y="209"/>
                    <a:pt x="0" y="467"/>
                  </a:cubicBezTo>
                  <a:cubicBezTo>
                    <a:pt x="0" y="725"/>
                    <a:pt x="209" y="934"/>
                    <a:pt x="468" y="934"/>
                  </a:cubicBezTo>
                  <a:lnTo>
                    <a:pt x="8444" y="934"/>
                  </a:lnTo>
                  <a:cubicBezTo>
                    <a:pt x="8701" y="934"/>
                    <a:pt x="8910" y="725"/>
                    <a:pt x="8910" y="467"/>
                  </a:cubicBezTo>
                  <a:cubicBezTo>
                    <a:pt x="8910" y="209"/>
                    <a:pt x="8701" y="0"/>
                    <a:pt x="8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6456430" y="3102808"/>
              <a:ext cx="613877" cy="64419"/>
            </a:xfrm>
            <a:custGeom>
              <a:rect b="b" l="l" r="r" t="t"/>
              <a:pathLst>
                <a:path extrusionOk="0" h="935" w="8910">
                  <a:moveTo>
                    <a:pt x="468" y="1"/>
                  </a:moveTo>
                  <a:cubicBezTo>
                    <a:pt x="209" y="1"/>
                    <a:pt x="0" y="210"/>
                    <a:pt x="0" y="467"/>
                  </a:cubicBezTo>
                  <a:cubicBezTo>
                    <a:pt x="0" y="726"/>
                    <a:pt x="209" y="935"/>
                    <a:pt x="468" y="935"/>
                  </a:cubicBezTo>
                  <a:lnTo>
                    <a:pt x="8444" y="935"/>
                  </a:lnTo>
                  <a:cubicBezTo>
                    <a:pt x="8701" y="935"/>
                    <a:pt x="8910" y="726"/>
                    <a:pt x="8910" y="467"/>
                  </a:cubicBezTo>
                  <a:cubicBezTo>
                    <a:pt x="8910" y="210"/>
                    <a:pt x="8701" y="1"/>
                    <a:pt x="8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52825" lIns="52825" spcFirstLastPara="1" rIns="52825" wrap="square" tIns="528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36"/>
          <p:cNvGrpSpPr/>
          <p:nvPr/>
        </p:nvGrpSpPr>
        <p:grpSpPr>
          <a:xfrm>
            <a:off x="7574902" y="1023693"/>
            <a:ext cx="631658" cy="1789769"/>
            <a:chOff x="6905619" y="818344"/>
            <a:chExt cx="1280216" cy="3627419"/>
          </a:xfrm>
        </p:grpSpPr>
        <p:sp>
          <p:nvSpPr>
            <p:cNvPr id="774" name="Google Shape;774;p36"/>
            <p:cNvSpPr/>
            <p:nvPr/>
          </p:nvSpPr>
          <p:spPr>
            <a:xfrm>
              <a:off x="6905619" y="4137203"/>
              <a:ext cx="1280216" cy="308561"/>
            </a:xfrm>
            <a:custGeom>
              <a:rect b="b" l="l" r="r" t="t"/>
              <a:pathLst>
                <a:path extrusionOk="0" h="4819" w="19994">
                  <a:moveTo>
                    <a:pt x="9997" y="1"/>
                  </a:moveTo>
                  <a:cubicBezTo>
                    <a:pt x="7346" y="1"/>
                    <a:pt x="4804" y="254"/>
                    <a:pt x="2928" y="706"/>
                  </a:cubicBezTo>
                  <a:cubicBezTo>
                    <a:pt x="1054" y="1158"/>
                    <a:pt x="1" y="1771"/>
                    <a:pt x="1" y="2409"/>
                  </a:cubicBezTo>
                  <a:cubicBezTo>
                    <a:pt x="1" y="3048"/>
                    <a:pt x="1054" y="3660"/>
                    <a:pt x="2928" y="4113"/>
                  </a:cubicBezTo>
                  <a:cubicBezTo>
                    <a:pt x="4804" y="4565"/>
                    <a:pt x="7346" y="4819"/>
                    <a:pt x="9997" y="4819"/>
                  </a:cubicBezTo>
                  <a:cubicBezTo>
                    <a:pt x="12648" y="4819"/>
                    <a:pt x="15190" y="4565"/>
                    <a:pt x="17065" y="4113"/>
                  </a:cubicBezTo>
                  <a:cubicBezTo>
                    <a:pt x="18939" y="3660"/>
                    <a:pt x="19993" y="3048"/>
                    <a:pt x="19993" y="2409"/>
                  </a:cubicBezTo>
                  <a:cubicBezTo>
                    <a:pt x="19993" y="1771"/>
                    <a:pt x="18939" y="1158"/>
                    <a:pt x="17065" y="706"/>
                  </a:cubicBezTo>
                  <a:cubicBezTo>
                    <a:pt x="15190" y="254"/>
                    <a:pt x="12648" y="1"/>
                    <a:pt x="9997" y="1"/>
                  </a:cubicBezTo>
                  <a:close/>
                </a:path>
              </a:pathLst>
            </a:custGeom>
            <a:solidFill>
              <a:srgbClr val="2B2E5F">
                <a:alpha val="14790"/>
              </a:srgbClr>
            </a:solidFill>
            <a:ln>
              <a:noFill/>
            </a:ln>
          </p:spPr>
          <p:txBody>
            <a:bodyPr anchorCtr="0" anchor="ctr" bIns="53550" lIns="53550" spcFirstLastPara="1" rIns="53550" wrap="square" tIns="5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7028366" y="1563858"/>
              <a:ext cx="484579" cy="1509059"/>
            </a:xfrm>
            <a:custGeom>
              <a:rect b="b" l="l" r="r" t="t"/>
              <a:pathLst>
                <a:path extrusionOk="0" h="23568" w="7568">
                  <a:moveTo>
                    <a:pt x="1312" y="0"/>
                  </a:moveTo>
                  <a:cubicBezTo>
                    <a:pt x="783" y="1628"/>
                    <a:pt x="364" y="3364"/>
                    <a:pt x="146" y="5167"/>
                  </a:cubicBezTo>
                  <a:cubicBezTo>
                    <a:pt x="1" y="6360"/>
                    <a:pt x="408" y="7552"/>
                    <a:pt x="1267" y="8392"/>
                  </a:cubicBezTo>
                  <a:lnTo>
                    <a:pt x="5448" y="12480"/>
                  </a:lnTo>
                  <a:lnTo>
                    <a:pt x="5448" y="12480"/>
                  </a:lnTo>
                  <a:lnTo>
                    <a:pt x="36" y="9402"/>
                  </a:lnTo>
                  <a:lnTo>
                    <a:pt x="36" y="9424"/>
                  </a:lnTo>
                  <a:cubicBezTo>
                    <a:pt x="53" y="9805"/>
                    <a:pt x="93" y="10184"/>
                    <a:pt x="155" y="10559"/>
                  </a:cubicBezTo>
                  <a:cubicBezTo>
                    <a:pt x="157" y="10568"/>
                    <a:pt x="158" y="10577"/>
                    <a:pt x="159" y="10586"/>
                  </a:cubicBezTo>
                  <a:cubicBezTo>
                    <a:pt x="441" y="12306"/>
                    <a:pt x="1387" y="15663"/>
                    <a:pt x="4528" y="18913"/>
                  </a:cubicBezTo>
                  <a:cubicBezTo>
                    <a:pt x="4528" y="18913"/>
                    <a:pt x="6150" y="20459"/>
                    <a:pt x="6582" y="22762"/>
                  </a:cubicBezTo>
                  <a:cubicBezTo>
                    <a:pt x="6632" y="23027"/>
                    <a:pt x="6665" y="23297"/>
                    <a:pt x="6680" y="23567"/>
                  </a:cubicBezTo>
                  <a:lnTo>
                    <a:pt x="7448" y="23567"/>
                  </a:lnTo>
                  <a:lnTo>
                    <a:pt x="7567" y="804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53550" lIns="53550" spcFirstLastPara="1" rIns="53550" wrap="square" tIns="5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7569173" y="818473"/>
              <a:ext cx="466010" cy="1314536"/>
            </a:xfrm>
            <a:custGeom>
              <a:rect b="b" l="l" r="r" t="t"/>
              <a:pathLst>
                <a:path extrusionOk="0" h="20530" w="7278">
                  <a:moveTo>
                    <a:pt x="0" y="1"/>
                  </a:moveTo>
                  <a:lnTo>
                    <a:pt x="157" y="20529"/>
                  </a:lnTo>
                  <a:lnTo>
                    <a:pt x="7278" y="15009"/>
                  </a:lnTo>
                  <a:cubicBezTo>
                    <a:pt x="7053" y="13854"/>
                    <a:pt x="6752" y="12714"/>
                    <a:pt x="6380" y="11598"/>
                  </a:cubicBezTo>
                  <a:lnTo>
                    <a:pt x="2266" y="15009"/>
                  </a:lnTo>
                  <a:lnTo>
                    <a:pt x="5639" y="9559"/>
                  </a:lnTo>
                  <a:cubicBezTo>
                    <a:pt x="5342" y="8830"/>
                    <a:pt x="5023" y="8127"/>
                    <a:pt x="4699" y="7456"/>
                  </a:cubicBezTo>
                  <a:lnTo>
                    <a:pt x="2330" y="11094"/>
                  </a:lnTo>
                  <a:lnTo>
                    <a:pt x="3638" y="8153"/>
                  </a:lnTo>
                  <a:cubicBezTo>
                    <a:pt x="4071" y="7181"/>
                    <a:pt x="4009" y="6061"/>
                    <a:pt x="3484" y="5135"/>
                  </a:cubicBezTo>
                  <a:cubicBezTo>
                    <a:pt x="1688" y="197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53550" lIns="53550" spcFirstLastPara="1" rIns="53550" wrap="square" tIns="5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7130560" y="818344"/>
              <a:ext cx="391607" cy="1180201"/>
            </a:xfrm>
            <a:custGeom>
              <a:rect b="b" l="l" r="r" t="t"/>
              <a:pathLst>
                <a:path extrusionOk="0" h="18432" w="6116">
                  <a:moveTo>
                    <a:pt x="6115" y="1"/>
                  </a:moveTo>
                  <a:cubicBezTo>
                    <a:pt x="6115" y="1"/>
                    <a:pt x="4432" y="1974"/>
                    <a:pt x="2633" y="5141"/>
                  </a:cubicBezTo>
                  <a:cubicBezTo>
                    <a:pt x="2107" y="6066"/>
                    <a:pt x="2046" y="7186"/>
                    <a:pt x="2478" y="8158"/>
                  </a:cubicBezTo>
                  <a:lnTo>
                    <a:pt x="3786" y="11096"/>
                  </a:lnTo>
                  <a:lnTo>
                    <a:pt x="1415" y="7458"/>
                  </a:lnTo>
                  <a:cubicBezTo>
                    <a:pt x="1092" y="8130"/>
                    <a:pt x="390" y="9623"/>
                    <a:pt x="1" y="10711"/>
                  </a:cubicBezTo>
                  <a:lnTo>
                    <a:pt x="5979" y="1843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53550" lIns="53550" spcFirstLastPara="1" rIns="53550" wrap="square" tIns="5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7579930" y="1837335"/>
              <a:ext cx="483426" cy="1235203"/>
            </a:xfrm>
            <a:custGeom>
              <a:rect b="b" l="l" r="r" t="t"/>
              <a:pathLst>
                <a:path extrusionOk="0" h="19291" w="7550">
                  <a:moveTo>
                    <a:pt x="7272" y="0"/>
                  </a:moveTo>
                  <a:lnTo>
                    <a:pt x="0" y="5634"/>
                  </a:lnTo>
                  <a:lnTo>
                    <a:pt x="97" y="19291"/>
                  </a:lnTo>
                  <a:lnTo>
                    <a:pt x="865" y="19291"/>
                  </a:lnTo>
                  <a:cubicBezTo>
                    <a:pt x="876" y="19021"/>
                    <a:pt x="913" y="18755"/>
                    <a:pt x="962" y="18491"/>
                  </a:cubicBezTo>
                  <a:lnTo>
                    <a:pt x="962" y="18485"/>
                  </a:lnTo>
                  <a:cubicBezTo>
                    <a:pt x="1394" y="16187"/>
                    <a:pt x="3017" y="14641"/>
                    <a:pt x="3017" y="14641"/>
                  </a:cubicBezTo>
                  <a:cubicBezTo>
                    <a:pt x="5374" y="12203"/>
                    <a:pt x="6494" y="9711"/>
                    <a:pt x="7023" y="7883"/>
                  </a:cubicBezTo>
                  <a:cubicBezTo>
                    <a:pt x="7172" y="7368"/>
                    <a:pt x="7291" y="6844"/>
                    <a:pt x="7379" y="6315"/>
                  </a:cubicBezTo>
                  <a:cubicBezTo>
                    <a:pt x="7385" y="6299"/>
                    <a:pt x="7391" y="6299"/>
                    <a:pt x="7391" y="6288"/>
                  </a:cubicBezTo>
                  <a:cubicBezTo>
                    <a:pt x="7493" y="5651"/>
                    <a:pt x="7504" y="5244"/>
                    <a:pt x="7510" y="5153"/>
                  </a:cubicBezTo>
                  <a:lnTo>
                    <a:pt x="7510" y="5137"/>
                  </a:lnTo>
                  <a:lnTo>
                    <a:pt x="2098" y="8208"/>
                  </a:lnTo>
                  <a:lnTo>
                    <a:pt x="6901" y="3513"/>
                  </a:lnTo>
                  <a:cubicBezTo>
                    <a:pt x="7322" y="3103"/>
                    <a:pt x="7550" y="2526"/>
                    <a:pt x="7500" y="1940"/>
                  </a:cubicBezTo>
                  <a:lnTo>
                    <a:pt x="7499" y="1931"/>
                  </a:lnTo>
                  <a:cubicBezTo>
                    <a:pt x="7483" y="1681"/>
                    <a:pt x="7456" y="1427"/>
                    <a:pt x="7428" y="1179"/>
                  </a:cubicBezTo>
                  <a:cubicBezTo>
                    <a:pt x="7412" y="1006"/>
                    <a:pt x="7391" y="833"/>
                    <a:pt x="7364" y="660"/>
                  </a:cubicBezTo>
                  <a:cubicBezTo>
                    <a:pt x="7342" y="481"/>
                    <a:pt x="7321" y="303"/>
                    <a:pt x="7288" y="125"/>
                  </a:cubicBezTo>
                  <a:cubicBezTo>
                    <a:pt x="7283" y="82"/>
                    <a:pt x="7277" y="38"/>
                    <a:pt x="7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53550" lIns="53550" spcFirstLastPara="1" rIns="53550" wrap="square" tIns="5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7133185" y="3072494"/>
              <a:ext cx="825091" cy="1219003"/>
            </a:xfrm>
            <a:custGeom>
              <a:rect b="b" l="l" r="r" t="t"/>
              <a:pathLst>
                <a:path extrusionOk="0" h="19038" w="12886">
                  <a:moveTo>
                    <a:pt x="2483" y="1"/>
                  </a:moveTo>
                  <a:cubicBezTo>
                    <a:pt x="2147" y="1"/>
                    <a:pt x="1875" y="273"/>
                    <a:pt x="1875" y="609"/>
                  </a:cubicBezTo>
                  <a:lnTo>
                    <a:pt x="1875" y="2688"/>
                  </a:lnTo>
                  <a:cubicBezTo>
                    <a:pt x="1875" y="3024"/>
                    <a:pt x="2147" y="3296"/>
                    <a:pt x="2483" y="3296"/>
                  </a:cubicBezTo>
                  <a:lnTo>
                    <a:pt x="3147" y="3296"/>
                  </a:lnTo>
                  <a:lnTo>
                    <a:pt x="3147" y="5395"/>
                  </a:lnTo>
                  <a:lnTo>
                    <a:pt x="230" y="10047"/>
                  </a:lnTo>
                  <a:cubicBezTo>
                    <a:pt x="1" y="10411"/>
                    <a:pt x="14" y="10877"/>
                    <a:pt x="264" y="11227"/>
                  </a:cubicBezTo>
                  <a:lnTo>
                    <a:pt x="5577" y="18703"/>
                  </a:lnTo>
                  <a:cubicBezTo>
                    <a:pt x="5677" y="18844"/>
                    <a:pt x="5811" y="18959"/>
                    <a:pt x="5966" y="19037"/>
                  </a:cubicBezTo>
                  <a:lnTo>
                    <a:pt x="5966" y="10806"/>
                  </a:lnTo>
                  <a:cubicBezTo>
                    <a:pt x="5588" y="10590"/>
                    <a:pt x="5402" y="10146"/>
                    <a:pt x="5514" y="9725"/>
                  </a:cubicBezTo>
                  <a:cubicBezTo>
                    <a:pt x="5625" y="9303"/>
                    <a:pt x="6007" y="9009"/>
                    <a:pt x="6443" y="9009"/>
                  </a:cubicBezTo>
                  <a:cubicBezTo>
                    <a:pt x="6880" y="9009"/>
                    <a:pt x="7261" y="9303"/>
                    <a:pt x="7372" y="9725"/>
                  </a:cubicBezTo>
                  <a:cubicBezTo>
                    <a:pt x="7484" y="10146"/>
                    <a:pt x="7298" y="10590"/>
                    <a:pt x="6919" y="10806"/>
                  </a:cubicBezTo>
                  <a:lnTo>
                    <a:pt x="6919" y="19037"/>
                  </a:lnTo>
                  <a:cubicBezTo>
                    <a:pt x="7075" y="18959"/>
                    <a:pt x="7209" y="18844"/>
                    <a:pt x="7308" y="18703"/>
                  </a:cubicBezTo>
                  <a:lnTo>
                    <a:pt x="12623" y="11227"/>
                  </a:lnTo>
                  <a:cubicBezTo>
                    <a:pt x="12872" y="10877"/>
                    <a:pt x="12885" y="10411"/>
                    <a:pt x="12657" y="10047"/>
                  </a:cubicBezTo>
                  <a:lnTo>
                    <a:pt x="9738" y="5395"/>
                  </a:lnTo>
                  <a:lnTo>
                    <a:pt x="9738" y="3296"/>
                  </a:lnTo>
                  <a:lnTo>
                    <a:pt x="10403" y="3296"/>
                  </a:lnTo>
                  <a:cubicBezTo>
                    <a:pt x="10739" y="3296"/>
                    <a:pt x="11011" y="3024"/>
                    <a:pt x="11011" y="2688"/>
                  </a:cubicBezTo>
                  <a:lnTo>
                    <a:pt x="11011" y="609"/>
                  </a:lnTo>
                  <a:cubicBezTo>
                    <a:pt x="11011" y="273"/>
                    <a:pt x="10739" y="1"/>
                    <a:pt x="10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53550" lIns="53550" spcFirstLastPara="1" rIns="53550" wrap="square" tIns="5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80" name="Google Shape;780;p36" title="source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0325" y="3135325"/>
            <a:ext cx="1046376" cy="104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7"/>
          <p:cNvSpPr txBox="1"/>
          <p:nvPr>
            <p:ph type="title"/>
          </p:nvPr>
        </p:nvSpPr>
        <p:spPr>
          <a:xfrm>
            <a:off x="1245451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/>
              <a:t>Threshold Concepts: </a:t>
            </a:r>
            <a:r>
              <a:rPr lang="en" sz="2700" u="sng"/>
              <a:t>relevance</a:t>
            </a:r>
            <a:r>
              <a:rPr lang="en" sz="2700" u="sng"/>
              <a:t> for our ELs</a:t>
            </a:r>
            <a:endParaRPr sz="2700" u="sng"/>
          </a:p>
        </p:txBody>
      </p:sp>
      <p:sp>
        <p:nvSpPr>
          <p:cNvPr id="786" name="Google Shape;786;p37"/>
          <p:cNvSpPr/>
          <p:nvPr/>
        </p:nvSpPr>
        <p:spPr>
          <a:xfrm>
            <a:off x="111725" y="2702050"/>
            <a:ext cx="1538100" cy="3387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rPr>
              <a:t>4 main points</a:t>
            </a:r>
            <a:endParaRPr sz="2400">
              <a:solidFill>
                <a:schemeClr val="dk1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787" name="Google Shape;787;p37"/>
          <p:cNvSpPr/>
          <p:nvPr/>
        </p:nvSpPr>
        <p:spPr>
          <a:xfrm>
            <a:off x="2694680" y="1685950"/>
            <a:ext cx="1959000" cy="3387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rPr>
              <a:t>Struggles</a:t>
            </a:r>
            <a:endParaRPr sz="2400">
              <a:solidFill>
                <a:schemeClr val="dk1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788" name="Google Shape;788;p37"/>
          <p:cNvSpPr/>
          <p:nvPr/>
        </p:nvSpPr>
        <p:spPr>
          <a:xfrm>
            <a:off x="2694680" y="2363350"/>
            <a:ext cx="1959000" cy="3387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rPr>
              <a:t>Integrative</a:t>
            </a:r>
            <a:endParaRPr sz="2400">
              <a:solidFill>
                <a:schemeClr val="dk1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789" name="Google Shape;789;p37"/>
          <p:cNvSpPr/>
          <p:nvPr/>
        </p:nvSpPr>
        <p:spPr>
          <a:xfrm>
            <a:off x="2689701" y="3040750"/>
            <a:ext cx="1337100" cy="3387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rPr>
              <a:t>Focus point</a:t>
            </a:r>
            <a:endParaRPr sz="2150">
              <a:solidFill>
                <a:schemeClr val="dk1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790" name="Google Shape;790;p37"/>
          <p:cNvSpPr/>
          <p:nvPr/>
        </p:nvSpPr>
        <p:spPr>
          <a:xfrm>
            <a:off x="2694680" y="3718150"/>
            <a:ext cx="1959000" cy="3387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rPr>
              <a:t>Irreversible</a:t>
            </a:r>
            <a:endParaRPr sz="2300">
              <a:solidFill>
                <a:schemeClr val="dk1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791" name="Google Shape;791;p37"/>
          <p:cNvSpPr txBox="1"/>
          <p:nvPr/>
        </p:nvSpPr>
        <p:spPr>
          <a:xfrm>
            <a:off x="5386019" y="1791625"/>
            <a:ext cx="285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1C1D"/>
                </a:solidFill>
                <a:latin typeface="Barlow"/>
                <a:ea typeface="Barlow"/>
                <a:cs typeface="Barlow"/>
                <a:sym typeface="Barlow"/>
              </a:rPr>
              <a:t>Often where ELs stumble due to linguistic barriers, conceptual complexity, or something else!</a:t>
            </a:r>
            <a:endParaRPr b="1"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2" name="Google Shape;792;p37"/>
          <p:cNvSpPr txBox="1"/>
          <p:nvPr/>
        </p:nvSpPr>
        <p:spPr>
          <a:xfrm>
            <a:off x="5386025" y="3887500"/>
            <a:ext cx="3024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Once understood, they become part of an EL's new intellectual landscape.</a:t>
            </a:r>
            <a:endParaRPr b="1"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3" name="Google Shape;793;p37"/>
          <p:cNvSpPr txBox="1"/>
          <p:nvPr/>
        </p:nvSpPr>
        <p:spPr>
          <a:xfrm>
            <a:off x="5386019" y="2571750"/>
            <a:ext cx="285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By understanding our students’ struggles, we can help them succeed with threshold concepts!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4" name="Google Shape;794;p37"/>
          <p:cNvSpPr txBox="1"/>
          <p:nvPr/>
        </p:nvSpPr>
        <p:spPr>
          <a:xfrm>
            <a:off x="5303819" y="3229625"/>
            <a:ext cx="285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Provide a strategic focal point, rather than just covering content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795" name="Google Shape;795;p37"/>
          <p:cNvCxnSpPr>
            <a:stCxn id="786" idx="3"/>
            <a:endCxn id="796" idx="2"/>
          </p:cNvCxnSpPr>
          <p:nvPr/>
        </p:nvCxnSpPr>
        <p:spPr>
          <a:xfrm flipH="1" rot="10800000">
            <a:off x="1649825" y="1855300"/>
            <a:ext cx="424500" cy="10161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7" name="Google Shape;797;p37"/>
          <p:cNvCxnSpPr>
            <a:stCxn id="786" idx="3"/>
            <a:endCxn id="798" idx="2"/>
          </p:cNvCxnSpPr>
          <p:nvPr/>
        </p:nvCxnSpPr>
        <p:spPr>
          <a:xfrm>
            <a:off x="1649825" y="2871400"/>
            <a:ext cx="424500" cy="10305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9" name="Google Shape;799;p37"/>
          <p:cNvCxnSpPr>
            <a:stCxn id="786" idx="3"/>
            <a:endCxn id="800" idx="2"/>
          </p:cNvCxnSpPr>
          <p:nvPr/>
        </p:nvCxnSpPr>
        <p:spPr>
          <a:xfrm flipH="1" rot="10800000">
            <a:off x="1649825" y="2537500"/>
            <a:ext cx="424500" cy="3339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1" name="Google Shape;801;p37"/>
          <p:cNvCxnSpPr>
            <a:stCxn id="786" idx="3"/>
            <a:endCxn id="802" idx="2"/>
          </p:cNvCxnSpPr>
          <p:nvPr/>
        </p:nvCxnSpPr>
        <p:spPr>
          <a:xfrm>
            <a:off x="1649825" y="2871400"/>
            <a:ext cx="424500" cy="3483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3" name="Google Shape;803;p37"/>
          <p:cNvCxnSpPr>
            <a:endCxn id="791" idx="1"/>
          </p:cNvCxnSpPr>
          <p:nvPr/>
        </p:nvCxnSpPr>
        <p:spPr>
          <a:xfrm>
            <a:off x="4335719" y="1848475"/>
            <a:ext cx="1050300" cy="112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4" name="Google Shape;804;p37"/>
          <p:cNvCxnSpPr/>
          <p:nvPr/>
        </p:nvCxnSpPr>
        <p:spPr>
          <a:xfrm>
            <a:off x="4442119" y="2506338"/>
            <a:ext cx="979200" cy="158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5" name="Google Shape;805;p37"/>
          <p:cNvCxnSpPr>
            <a:endCxn id="794" idx="1"/>
          </p:cNvCxnSpPr>
          <p:nvPr/>
        </p:nvCxnSpPr>
        <p:spPr>
          <a:xfrm>
            <a:off x="3631019" y="3246875"/>
            <a:ext cx="1672800" cy="152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6" name="Google Shape;806;p37"/>
          <p:cNvCxnSpPr>
            <a:stCxn id="790" idx="3"/>
            <a:endCxn id="792" idx="1"/>
          </p:cNvCxnSpPr>
          <p:nvPr/>
        </p:nvCxnSpPr>
        <p:spPr>
          <a:xfrm>
            <a:off x="4653680" y="3887500"/>
            <a:ext cx="732300" cy="169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96" name="Google Shape;796;p37"/>
          <p:cNvSpPr/>
          <p:nvPr/>
        </p:nvSpPr>
        <p:spPr>
          <a:xfrm>
            <a:off x="2074275" y="1545100"/>
            <a:ext cx="620400" cy="62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37"/>
          <p:cNvSpPr/>
          <p:nvPr/>
        </p:nvSpPr>
        <p:spPr>
          <a:xfrm>
            <a:off x="2074275" y="2227250"/>
            <a:ext cx="620400" cy="62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7"/>
          <p:cNvSpPr/>
          <p:nvPr/>
        </p:nvSpPr>
        <p:spPr>
          <a:xfrm>
            <a:off x="2074275" y="2909400"/>
            <a:ext cx="620400" cy="62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7"/>
          <p:cNvSpPr/>
          <p:nvPr/>
        </p:nvSpPr>
        <p:spPr>
          <a:xfrm>
            <a:off x="2074275" y="3591550"/>
            <a:ext cx="620400" cy="62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7" name="Google Shape;807;p37"/>
          <p:cNvGrpSpPr/>
          <p:nvPr/>
        </p:nvGrpSpPr>
        <p:grpSpPr>
          <a:xfrm>
            <a:off x="2199329" y="2367485"/>
            <a:ext cx="358689" cy="339918"/>
            <a:chOff x="3387586" y="2390992"/>
            <a:chExt cx="358689" cy="339918"/>
          </a:xfrm>
        </p:grpSpPr>
        <p:sp>
          <p:nvSpPr>
            <p:cNvPr id="808" name="Google Shape;808;p37"/>
            <p:cNvSpPr/>
            <p:nvPr/>
          </p:nvSpPr>
          <p:spPr>
            <a:xfrm>
              <a:off x="3411183" y="2586005"/>
              <a:ext cx="136945" cy="130176"/>
            </a:xfrm>
            <a:custGeom>
              <a:rect b="b" l="l" r="r" t="t"/>
              <a:pathLst>
                <a:path extrusionOk="0" h="4154" w="4370">
                  <a:moveTo>
                    <a:pt x="1085" y="0"/>
                  </a:moveTo>
                  <a:lnTo>
                    <a:pt x="851" y="235"/>
                  </a:lnTo>
                  <a:cubicBezTo>
                    <a:pt x="480" y="605"/>
                    <a:pt x="461" y="1200"/>
                    <a:pt x="807" y="1595"/>
                  </a:cubicBezTo>
                  <a:cubicBezTo>
                    <a:pt x="767" y="1677"/>
                    <a:pt x="658" y="1818"/>
                    <a:pt x="588" y="1907"/>
                  </a:cubicBezTo>
                  <a:cubicBezTo>
                    <a:pt x="368" y="2192"/>
                    <a:pt x="0" y="2667"/>
                    <a:pt x="382" y="3049"/>
                  </a:cubicBezTo>
                  <a:lnTo>
                    <a:pt x="1321" y="3988"/>
                  </a:lnTo>
                  <a:cubicBezTo>
                    <a:pt x="1439" y="4106"/>
                    <a:pt x="1564" y="4154"/>
                    <a:pt x="1694" y="4154"/>
                  </a:cubicBezTo>
                  <a:cubicBezTo>
                    <a:pt x="1943" y="4154"/>
                    <a:pt x="2207" y="3976"/>
                    <a:pt x="2462" y="3781"/>
                  </a:cubicBezTo>
                  <a:cubicBezTo>
                    <a:pt x="2552" y="3712"/>
                    <a:pt x="2693" y="3603"/>
                    <a:pt x="2775" y="3563"/>
                  </a:cubicBezTo>
                  <a:cubicBezTo>
                    <a:pt x="2964" y="3728"/>
                    <a:pt x="3198" y="3809"/>
                    <a:pt x="3431" y="3809"/>
                  </a:cubicBezTo>
                  <a:cubicBezTo>
                    <a:pt x="3686" y="3809"/>
                    <a:pt x="3941" y="3712"/>
                    <a:pt x="4135" y="3519"/>
                  </a:cubicBezTo>
                  <a:lnTo>
                    <a:pt x="4370" y="3284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460383" y="2390992"/>
              <a:ext cx="285892" cy="282727"/>
            </a:xfrm>
            <a:custGeom>
              <a:rect b="b" l="l" r="r" t="t"/>
              <a:pathLst>
                <a:path extrusionOk="0" h="9022" w="9123">
                  <a:moveTo>
                    <a:pt x="7027" y="1"/>
                  </a:moveTo>
                  <a:cubicBezTo>
                    <a:pt x="6796" y="1"/>
                    <a:pt x="6564" y="81"/>
                    <a:pt x="6376" y="243"/>
                  </a:cubicBezTo>
                  <a:lnTo>
                    <a:pt x="0" y="5770"/>
                  </a:lnTo>
                  <a:lnTo>
                    <a:pt x="3252" y="9021"/>
                  </a:lnTo>
                  <a:lnTo>
                    <a:pt x="8782" y="2649"/>
                  </a:lnTo>
                  <a:cubicBezTo>
                    <a:pt x="9122" y="2254"/>
                    <a:pt x="9101" y="1664"/>
                    <a:pt x="8734" y="1295"/>
                  </a:cubicBezTo>
                  <a:lnTo>
                    <a:pt x="7731" y="291"/>
                  </a:lnTo>
                  <a:cubicBezTo>
                    <a:pt x="7538" y="98"/>
                    <a:pt x="7283" y="1"/>
                    <a:pt x="7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387586" y="2688071"/>
              <a:ext cx="56282" cy="42838"/>
            </a:xfrm>
            <a:custGeom>
              <a:rect b="b" l="l" r="r" t="t"/>
              <a:pathLst>
                <a:path extrusionOk="0" h="1367" w="1796">
                  <a:moveTo>
                    <a:pt x="463" y="0"/>
                  </a:moveTo>
                  <a:lnTo>
                    <a:pt x="130" y="331"/>
                  </a:lnTo>
                  <a:cubicBezTo>
                    <a:pt x="1" y="461"/>
                    <a:pt x="1" y="671"/>
                    <a:pt x="130" y="801"/>
                  </a:cubicBezTo>
                  <a:lnTo>
                    <a:pt x="599" y="1270"/>
                  </a:lnTo>
                  <a:cubicBezTo>
                    <a:pt x="661" y="1333"/>
                    <a:pt x="745" y="1367"/>
                    <a:pt x="833" y="1367"/>
                  </a:cubicBezTo>
                  <a:lnTo>
                    <a:pt x="1772" y="1367"/>
                  </a:lnTo>
                  <a:cubicBezTo>
                    <a:pt x="1780" y="1367"/>
                    <a:pt x="1787" y="1362"/>
                    <a:pt x="1795" y="1362"/>
                  </a:cubicBezTo>
                  <a:cubicBezTo>
                    <a:pt x="1727" y="1315"/>
                    <a:pt x="1662" y="1262"/>
                    <a:pt x="1604" y="1204"/>
                  </a:cubicBezTo>
                  <a:lnTo>
                    <a:pt x="665" y="265"/>
                  </a:lnTo>
                  <a:cubicBezTo>
                    <a:pt x="587" y="186"/>
                    <a:pt x="519" y="96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37"/>
          <p:cNvGrpSpPr/>
          <p:nvPr/>
        </p:nvGrpSpPr>
        <p:grpSpPr>
          <a:xfrm>
            <a:off x="2205742" y="1677986"/>
            <a:ext cx="357404" cy="354615"/>
            <a:chOff x="2322988" y="2393624"/>
            <a:chExt cx="357404" cy="354615"/>
          </a:xfrm>
        </p:grpSpPr>
        <p:sp>
          <p:nvSpPr>
            <p:cNvPr id="812" name="Google Shape;812;p37"/>
            <p:cNvSpPr/>
            <p:nvPr/>
          </p:nvSpPr>
          <p:spPr>
            <a:xfrm>
              <a:off x="2322988" y="2685846"/>
              <a:ext cx="64273" cy="62362"/>
            </a:xfrm>
            <a:custGeom>
              <a:rect b="b" l="l" r="r" t="t"/>
              <a:pathLst>
                <a:path extrusionOk="0" h="1990" w="2051">
                  <a:moveTo>
                    <a:pt x="2031" y="1"/>
                  </a:moveTo>
                  <a:cubicBezTo>
                    <a:pt x="1774" y="2"/>
                    <a:pt x="1520" y="61"/>
                    <a:pt x="1290" y="176"/>
                  </a:cubicBezTo>
                  <a:lnTo>
                    <a:pt x="244" y="698"/>
                  </a:lnTo>
                  <a:cubicBezTo>
                    <a:pt x="0" y="821"/>
                    <a:pt x="0" y="1169"/>
                    <a:pt x="244" y="1291"/>
                  </a:cubicBezTo>
                  <a:lnTo>
                    <a:pt x="1291" y="1814"/>
                  </a:lnTo>
                  <a:cubicBezTo>
                    <a:pt x="1521" y="1929"/>
                    <a:pt x="1775" y="1989"/>
                    <a:pt x="2031" y="1989"/>
                  </a:cubicBezTo>
                  <a:lnTo>
                    <a:pt x="2050" y="1989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2407976" y="2685846"/>
              <a:ext cx="272417" cy="62393"/>
            </a:xfrm>
            <a:custGeom>
              <a:rect b="b" l="l" r="r" t="t"/>
              <a:pathLst>
                <a:path extrusionOk="0" h="1991" w="8693">
                  <a:moveTo>
                    <a:pt x="6652" y="664"/>
                  </a:moveTo>
                  <a:lnTo>
                    <a:pt x="6652" y="1327"/>
                  </a:lnTo>
                  <a:lnTo>
                    <a:pt x="5990" y="1327"/>
                  </a:lnTo>
                  <a:lnTo>
                    <a:pt x="5990" y="664"/>
                  </a:lnTo>
                  <a:close/>
                  <a:moveTo>
                    <a:pt x="1" y="1"/>
                  </a:moveTo>
                  <a:lnTo>
                    <a:pt x="1" y="1990"/>
                  </a:lnTo>
                  <a:lnTo>
                    <a:pt x="7669" y="1990"/>
                  </a:lnTo>
                  <a:cubicBezTo>
                    <a:pt x="8240" y="1989"/>
                    <a:pt x="8692" y="1510"/>
                    <a:pt x="8661" y="940"/>
                  </a:cubicBezTo>
                  <a:cubicBezTo>
                    <a:pt x="8634" y="423"/>
                    <a:pt x="8171" y="1"/>
                    <a:pt x="7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2554102" y="2393624"/>
              <a:ext cx="20808" cy="64430"/>
            </a:xfrm>
            <a:custGeom>
              <a:rect b="b" l="l" r="r" t="t"/>
              <a:pathLst>
                <a:path extrusionOk="0" h="2056" w="664">
                  <a:moveTo>
                    <a:pt x="1" y="0"/>
                  </a:moveTo>
                  <a:lnTo>
                    <a:pt x="1" y="2056"/>
                  </a:lnTo>
                  <a:lnTo>
                    <a:pt x="98" y="1959"/>
                  </a:lnTo>
                  <a:cubicBezTo>
                    <a:pt x="163" y="1895"/>
                    <a:pt x="247" y="1862"/>
                    <a:pt x="332" y="1862"/>
                  </a:cubicBezTo>
                  <a:cubicBezTo>
                    <a:pt x="417" y="1862"/>
                    <a:pt x="502" y="1895"/>
                    <a:pt x="566" y="1959"/>
                  </a:cubicBezTo>
                  <a:lnTo>
                    <a:pt x="663" y="2056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2324869" y="2393624"/>
              <a:ext cx="354615" cy="271508"/>
            </a:xfrm>
            <a:custGeom>
              <a:rect b="b" l="l" r="r" t="t"/>
              <a:pathLst>
                <a:path extrusionOk="0" h="8664" w="11316">
                  <a:moveTo>
                    <a:pt x="4324" y="1348"/>
                  </a:moveTo>
                  <a:cubicBezTo>
                    <a:pt x="4495" y="1348"/>
                    <a:pt x="4643" y="1474"/>
                    <a:pt x="4662" y="1642"/>
                  </a:cubicBezTo>
                  <a:cubicBezTo>
                    <a:pt x="4684" y="1839"/>
                    <a:pt x="4530" y="2012"/>
                    <a:pt x="4332" y="2012"/>
                  </a:cubicBezTo>
                  <a:lnTo>
                    <a:pt x="1668" y="2012"/>
                  </a:lnTo>
                  <a:cubicBezTo>
                    <a:pt x="1497" y="2012"/>
                    <a:pt x="1348" y="1886"/>
                    <a:pt x="1329" y="1717"/>
                  </a:cubicBezTo>
                  <a:cubicBezTo>
                    <a:pt x="1307" y="1521"/>
                    <a:pt x="1461" y="1348"/>
                    <a:pt x="1659" y="1348"/>
                  </a:cubicBezTo>
                  <a:close/>
                  <a:moveTo>
                    <a:pt x="4324" y="2674"/>
                  </a:moveTo>
                  <a:cubicBezTo>
                    <a:pt x="4495" y="2674"/>
                    <a:pt x="4643" y="2798"/>
                    <a:pt x="4662" y="2968"/>
                  </a:cubicBezTo>
                  <a:cubicBezTo>
                    <a:pt x="4684" y="3165"/>
                    <a:pt x="4530" y="3338"/>
                    <a:pt x="4332" y="3338"/>
                  </a:cubicBezTo>
                  <a:lnTo>
                    <a:pt x="1668" y="3338"/>
                  </a:lnTo>
                  <a:cubicBezTo>
                    <a:pt x="1497" y="3338"/>
                    <a:pt x="1348" y="3212"/>
                    <a:pt x="1329" y="3043"/>
                  </a:cubicBezTo>
                  <a:cubicBezTo>
                    <a:pt x="1307" y="2847"/>
                    <a:pt x="1461" y="2674"/>
                    <a:pt x="1659" y="2674"/>
                  </a:cubicBezTo>
                  <a:close/>
                  <a:moveTo>
                    <a:pt x="3661" y="4000"/>
                  </a:moveTo>
                  <a:cubicBezTo>
                    <a:pt x="3831" y="4000"/>
                    <a:pt x="3981" y="4124"/>
                    <a:pt x="3999" y="4294"/>
                  </a:cubicBezTo>
                  <a:cubicBezTo>
                    <a:pt x="4021" y="4491"/>
                    <a:pt x="3867" y="4664"/>
                    <a:pt x="3669" y="4664"/>
                  </a:cubicBezTo>
                  <a:lnTo>
                    <a:pt x="1668" y="4664"/>
                  </a:lnTo>
                  <a:cubicBezTo>
                    <a:pt x="1497" y="4664"/>
                    <a:pt x="1348" y="4538"/>
                    <a:pt x="1329" y="4369"/>
                  </a:cubicBezTo>
                  <a:cubicBezTo>
                    <a:pt x="1307" y="4173"/>
                    <a:pt x="1461" y="4000"/>
                    <a:pt x="1659" y="4000"/>
                  </a:cubicBezTo>
                  <a:close/>
                  <a:moveTo>
                    <a:pt x="9628" y="4000"/>
                  </a:moveTo>
                  <a:cubicBezTo>
                    <a:pt x="9798" y="4000"/>
                    <a:pt x="9947" y="4124"/>
                    <a:pt x="9966" y="4294"/>
                  </a:cubicBezTo>
                  <a:cubicBezTo>
                    <a:pt x="9988" y="4491"/>
                    <a:pt x="9833" y="4664"/>
                    <a:pt x="9635" y="4664"/>
                  </a:cubicBezTo>
                  <a:lnTo>
                    <a:pt x="6993" y="4664"/>
                  </a:lnTo>
                  <a:cubicBezTo>
                    <a:pt x="6823" y="4664"/>
                    <a:pt x="6673" y="4538"/>
                    <a:pt x="6656" y="4369"/>
                  </a:cubicBezTo>
                  <a:cubicBezTo>
                    <a:pt x="6633" y="4172"/>
                    <a:pt x="6787" y="4000"/>
                    <a:pt x="6985" y="4000"/>
                  </a:cubicBezTo>
                  <a:close/>
                  <a:moveTo>
                    <a:pt x="9628" y="5326"/>
                  </a:moveTo>
                  <a:cubicBezTo>
                    <a:pt x="9798" y="5326"/>
                    <a:pt x="9947" y="5450"/>
                    <a:pt x="9966" y="5620"/>
                  </a:cubicBezTo>
                  <a:cubicBezTo>
                    <a:pt x="9987" y="5816"/>
                    <a:pt x="9834" y="5988"/>
                    <a:pt x="9637" y="5988"/>
                  </a:cubicBezTo>
                  <a:cubicBezTo>
                    <a:pt x="9637" y="5988"/>
                    <a:pt x="9636" y="5988"/>
                    <a:pt x="9635" y="5988"/>
                  </a:cubicBezTo>
                  <a:lnTo>
                    <a:pt x="6993" y="5988"/>
                  </a:lnTo>
                  <a:cubicBezTo>
                    <a:pt x="6823" y="5988"/>
                    <a:pt x="6673" y="5864"/>
                    <a:pt x="6656" y="5695"/>
                  </a:cubicBezTo>
                  <a:cubicBezTo>
                    <a:pt x="6633" y="5498"/>
                    <a:pt x="6787" y="5326"/>
                    <a:pt x="6985" y="5326"/>
                  </a:cubicBezTo>
                  <a:close/>
                  <a:moveTo>
                    <a:pt x="4333" y="7337"/>
                  </a:moveTo>
                  <a:cubicBezTo>
                    <a:pt x="4754" y="7337"/>
                    <a:pt x="5129" y="7603"/>
                    <a:pt x="5270" y="8000"/>
                  </a:cubicBezTo>
                  <a:lnTo>
                    <a:pt x="721" y="8000"/>
                  </a:lnTo>
                  <a:cubicBezTo>
                    <a:pt x="862" y="7603"/>
                    <a:pt x="1238" y="7337"/>
                    <a:pt x="1659" y="7337"/>
                  </a:cubicBezTo>
                  <a:close/>
                  <a:moveTo>
                    <a:pt x="9637" y="7337"/>
                  </a:moveTo>
                  <a:cubicBezTo>
                    <a:pt x="10069" y="7337"/>
                    <a:pt x="10460" y="7614"/>
                    <a:pt x="10596" y="8000"/>
                  </a:cubicBezTo>
                  <a:lnTo>
                    <a:pt x="6046" y="8000"/>
                  </a:lnTo>
                  <a:cubicBezTo>
                    <a:pt x="6188" y="7603"/>
                    <a:pt x="6563" y="7337"/>
                    <a:pt x="6985" y="7337"/>
                  </a:cubicBezTo>
                  <a:close/>
                  <a:moveTo>
                    <a:pt x="995" y="0"/>
                  </a:moveTo>
                  <a:cubicBezTo>
                    <a:pt x="446" y="0"/>
                    <a:pt x="1" y="446"/>
                    <a:pt x="1" y="995"/>
                  </a:cubicBezTo>
                  <a:lnTo>
                    <a:pt x="1" y="8332"/>
                  </a:lnTo>
                  <a:cubicBezTo>
                    <a:pt x="1" y="8515"/>
                    <a:pt x="149" y="8663"/>
                    <a:pt x="332" y="8663"/>
                  </a:cubicBezTo>
                  <a:lnTo>
                    <a:pt x="10983" y="8663"/>
                  </a:lnTo>
                  <a:cubicBezTo>
                    <a:pt x="11167" y="8663"/>
                    <a:pt x="11316" y="8515"/>
                    <a:pt x="11316" y="8332"/>
                  </a:cubicBezTo>
                  <a:lnTo>
                    <a:pt x="11316" y="995"/>
                  </a:lnTo>
                  <a:cubicBezTo>
                    <a:pt x="11313" y="446"/>
                    <a:pt x="10870" y="1"/>
                    <a:pt x="10321" y="0"/>
                  </a:cubicBezTo>
                  <a:lnTo>
                    <a:pt x="8642" y="0"/>
                  </a:lnTo>
                  <a:lnTo>
                    <a:pt x="8642" y="2857"/>
                  </a:lnTo>
                  <a:cubicBezTo>
                    <a:pt x="8642" y="3056"/>
                    <a:pt x="8478" y="3188"/>
                    <a:pt x="8307" y="3188"/>
                  </a:cubicBezTo>
                  <a:cubicBezTo>
                    <a:pt x="8226" y="3188"/>
                    <a:pt x="8142" y="3157"/>
                    <a:pt x="8075" y="3090"/>
                  </a:cubicBezTo>
                  <a:lnTo>
                    <a:pt x="7647" y="2662"/>
                  </a:lnTo>
                  <a:lnTo>
                    <a:pt x="7218" y="3091"/>
                  </a:lnTo>
                  <a:cubicBezTo>
                    <a:pt x="7150" y="3159"/>
                    <a:pt x="7068" y="3189"/>
                    <a:pt x="6986" y="3189"/>
                  </a:cubicBezTo>
                  <a:cubicBezTo>
                    <a:pt x="6816" y="3189"/>
                    <a:pt x="6652" y="3056"/>
                    <a:pt x="6652" y="2858"/>
                  </a:cubicBezTo>
                  <a:lnTo>
                    <a:pt x="6652" y="0"/>
                  </a:lnTo>
                  <a:lnTo>
                    <a:pt x="6321" y="0"/>
                  </a:lnTo>
                  <a:cubicBezTo>
                    <a:pt x="6076" y="1"/>
                    <a:pt x="5839" y="94"/>
                    <a:pt x="5658" y="259"/>
                  </a:cubicBezTo>
                  <a:cubicBezTo>
                    <a:pt x="5477" y="94"/>
                    <a:pt x="5241" y="1"/>
                    <a:pt x="4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37"/>
          <p:cNvGrpSpPr/>
          <p:nvPr/>
        </p:nvGrpSpPr>
        <p:grpSpPr>
          <a:xfrm>
            <a:off x="2200744" y="3731795"/>
            <a:ext cx="355869" cy="302846"/>
            <a:chOff x="5960771" y="1923875"/>
            <a:chExt cx="355869" cy="302846"/>
          </a:xfrm>
        </p:grpSpPr>
        <p:sp>
          <p:nvSpPr>
            <p:cNvPr id="817" name="Google Shape;817;p37"/>
            <p:cNvSpPr/>
            <p:nvPr/>
          </p:nvSpPr>
          <p:spPr>
            <a:xfrm>
              <a:off x="6034790" y="1923875"/>
              <a:ext cx="216385" cy="205198"/>
            </a:xfrm>
            <a:custGeom>
              <a:rect b="b" l="l" r="r" t="t"/>
              <a:pathLst>
                <a:path extrusionOk="0" h="6548" w="6905">
                  <a:moveTo>
                    <a:pt x="5305" y="0"/>
                  </a:moveTo>
                  <a:cubicBezTo>
                    <a:pt x="5050" y="0"/>
                    <a:pt x="4796" y="97"/>
                    <a:pt x="4601" y="292"/>
                  </a:cubicBezTo>
                  <a:lnTo>
                    <a:pt x="1" y="4892"/>
                  </a:lnTo>
                  <a:lnTo>
                    <a:pt x="1656" y="6547"/>
                  </a:lnTo>
                  <a:lnTo>
                    <a:pt x="6904" y="1187"/>
                  </a:lnTo>
                  <a:lnTo>
                    <a:pt x="6007" y="292"/>
                  </a:lnTo>
                  <a:cubicBezTo>
                    <a:pt x="5813" y="97"/>
                    <a:pt x="5559" y="0"/>
                    <a:pt x="5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5960771" y="2205913"/>
              <a:ext cx="355869" cy="20808"/>
            </a:xfrm>
            <a:custGeom>
              <a:rect b="b" l="l" r="r" t="t"/>
              <a:pathLst>
                <a:path extrusionOk="0" h="664" w="11356">
                  <a:moveTo>
                    <a:pt x="360" y="1"/>
                  </a:moveTo>
                  <a:cubicBezTo>
                    <a:pt x="191" y="1"/>
                    <a:pt x="41" y="125"/>
                    <a:pt x="22" y="295"/>
                  </a:cubicBezTo>
                  <a:cubicBezTo>
                    <a:pt x="0" y="491"/>
                    <a:pt x="153" y="663"/>
                    <a:pt x="350" y="663"/>
                  </a:cubicBezTo>
                  <a:cubicBezTo>
                    <a:pt x="351" y="663"/>
                    <a:pt x="352" y="663"/>
                    <a:pt x="352" y="663"/>
                  </a:cubicBezTo>
                  <a:lnTo>
                    <a:pt x="10995" y="663"/>
                  </a:lnTo>
                  <a:cubicBezTo>
                    <a:pt x="11165" y="663"/>
                    <a:pt x="11315" y="539"/>
                    <a:pt x="11333" y="370"/>
                  </a:cubicBezTo>
                  <a:cubicBezTo>
                    <a:pt x="11356" y="173"/>
                    <a:pt x="11202" y="1"/>
                    <a:pt x="11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5967665" y="2091656"/>
              <a:ext cx="145939" cy="93511"/>
            </a:xfrm>
            <a:custGeom>
              <a:rect b="b" l="l" r="r" t="t"/>
              <a:pathLst>
                <a:path extrusionOk="0" h="2984" w="4657">
                  <a:moveTo>
                    <a:pt x="1674" y="0"/>
                  </a:moveTo>
                  <a:lnTo>
                    <a:pt x="389" y="1287"/>
                  </a:lnTo>
                  <a:cubicBezTo>
                    <a:pt x="0" y="1675"/>
                    <a:pt x="0" y="2303"/>
                    <a:pt x="389" y="2693"/>
                  </a:cubicBezTo>
                  <a:lnTo>
                    <a:pt x="680" y="2983"/>
                  </a:lnTo>
                  <a:lnTo>
                    <a:pt x="4657" y="2983"/>
                  </a:lnTo>
                  <a:lnTo>
                    <a:pt x="3569" y="1895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101351" y="1975582"/>
              <a:ext cx="208394" cy="209585"/>
            </a:xfrm>
            <a:custGeom>
              <a:rect b="b" l="l" r="r" t="t"/>
              <a:pathLst>
                <a:path extrusionOk="0" h="6688" w="6650">
                  <a:moveTo>
                    <a:pt x="5249" y="1"/>
                  </a:moveTo>
                  <a:lnTo>
                    <a:pt x="0" y="5359"/>
                  </a:lnTo>
                  <a:lnTo>
                    <a:pt x="1330" y="6687"/>
                  </a:lnTo>
                  <a:lnTo>
                    <a:pt x="1992" y="6687"/>
                  </a:lnTo>
                  <a:lnTo>
                    <a:pt x="6261" y="2419"/>
                  </a:lnTo>
                  <a:cubicBezTo>
                    <a:pt x="6650" y="2031"/>
                    <a:pt x="6650" y="1400"/>
                    <a:pt x="6261" y="1013"/>
                  </a:cubicBezTo>
                  <a:lnTo>
                    <a:pt x="5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37"/>
          <p:cNvGrpSpPr/>
          <p:nvPr/>
        </p:nvGrpSpPr>
        <p:grpSpPr>
          <a:xfrm>
            <a:off x="2200451" y="3042113"/>
            <a:ext cx="356433" cy="354960"/>
            <a:chOff x="4394648" y="1871886"/>
            <a:chExt cx="356433" cy="354960"/>
          </a:xfrm>
        </p:grpSpPr>
        <p:sp>
          <p:nvSpPr>
            <p:cNvPr id="822" name="Google Shape;822;p37"/>
            <p:cNvSpPr/>
            <p:nvPr/>
          </p:nvSpPr>
          <p:spPr>
            <a:xfrm>
              <a:off x="4394648" y="1871886"/>
              <a:ext cx="356433" cy="354960"/>
            </a:xfrm>
            <a:custGeom>
              <a:rect b="b" l="l" r="r" t="t"/>
              <a:pathLst>
                <a:path extrusionOk="0" h="11327" w="11374">
                  <a:moveTo>
                    <a:pt x="5988" y="1"/>
                  </a:moveTo>
                  <a:cubicBezTo>
                    <a:pt x="5935" y="1"/>
                    <a:pt x="5881" y="13"/>
                    <a:pt x="5832" y="39"/>
                  </a:cubicBezTo>
                  <a:lnTo>
                    <a:pt x="839" y="2713"/>
                  </a:lnTo>
                  <a:cubicBezTo>
                    <a:pt x="747" y="2762"/>
                    <a:pt x="663" y="2887"/>
                    <a:pt x="663" y="3006"/>
                  </a:cubicBezTo>
                  <a:lnTo>
                    <a:pt x="663" y="7388"/>
                  </a:lnTo>
                  <a:cubicBezTo>
                    <a:pt x="267" y="7527"/>
                    <a:pt x="1" y="7901"/>
                    <a:pt x="0" y="8321"/>
                  </a:cubicBezTo>
                  <a:lnTo>
                    <a:pt x="0" y="10996"/>
                  </a:lnTo>
                  <a:cubicBezTo>
                    <a:pt x="0" y="11178"/>
                    <a:pt x="148" y="11327"/>
                    <a:pt x="332" y="11327"/>
                  </a:cubicBezTo>
                  <a:lnTo>
                    <a:pt x="1657" y="11327"/>
                  </a:lnTo>
                  <a:cubicBezTo>
                    <a:pt x="1840" y="11327"/>
                    <a:pt x="1989" y="11178"/>
                    <a:pt x="1989" y="10996"/>
                  </a:cubicBezTo>
                  <a:lnTo>
                    <a:pt x="1989" y="8321"/>
                  </a:lnTo>
                  <a:cubicBezTo>
                    <a:pt x="1988" y="7901"/>
                    <a:pt x="1722" y="7527"/>
                    <a:pt x="1326" y="7388"/>
                  </a:cubicBezTo>
                  <a:lnTo>
                    <a:pt x="1326" y="3559"/>
                  </a:lnTo>
                  <a:lnTo>
                    <a:pt x="5832" y="5950"/>
                  </a:lnTo>
                  <a:cubicBezTo>
                    <a:pt x="5881" y="5976"/>
                    <a:pt x="5935" y="5989"/>
                    <a:pt x="5988" y="5989"/>
                  </a:cubicBezTo>
                  <a:cubicBezTo>
                    <a:pt x="6042" y="5989"/>
                    <a:pt x="6096" y="5976"/>
                    <a:pt x="6145" y="5950"/>
                  </a:cubicBezTo>
                  <a:lnTo>
                    <a:pt x="11139" y="3299"/>
                  </a:lnTo>
                  <a:cubicBezTo>
                    <a:pt x="11374" y="3174"/>
                    <a:pt x="11374" y="2839"/>
                    <a:pt x="11139" y="2713"/>
                  </a:cubicBezTo>
                  <a:lnTo>
                    <a:pt x="6145" y="39"/>
                  </a:lnTo>
                  <a:cubicBezTo>
                    <a:pt x="6096" y="13"/>
                    <a:pt x="6042" y="1"/>
                    <a:pt x="5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4488817" y="2034653"/>
              <a:ext cx="187022" cy="87275"/>
            </a:xfrm>
            <a:custGeom>
              <a:rect b="b" l="l" r="r" t="t"/>
              <a:pathLst>
                <a:path extrusionOk="0" h="2785" w="5968">
                  <a:moveTo>
                    <a:pt x="0" y="1"/>
                  </a:moveTo>
                  <a:lnTo>
                    <a:pt x="0" y="1127"/>
                  </a:lnTo>
                  <a:cubicBezTo>
                    <a:pt x="0" y="2072"/>
                    <a:pt x="1283" y="2784"/>
                    <a:pt x="2983" y="2784"/>
                  </a:cubicBezTo>
                  <a:cubicBezTo>
                    <a:pt x="4685" y="2784"/>
                    <a:pt x="5968" y="2072"/>
                    <a:pt x="5968" y="1127"/>
                  </a:cubicBezTo>
                  <a:lnTo>
                    <a:pt x="5968" y="1"/>
                  </a:lnTo>
                  <a:lnTo>
                    <a:pt x="3452" y="1342"/>
                  </a:lnTo>
                  <a:cubicBezTo>
                    <a:pt x="3306" y="1420"/>
                    <a:pt x="3145" y="1459"/>
                    <a:pt x="2983" y="1459"/>
                  </a:cubicBezTo>
                  <a:cubicBezTo>
                    <a:pt x="2823" y="1459"/>
                    <a:pt x="2663" y="1420"/>
                    <a:pt x="2518" y="13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8"/>
          <p:cNvSpPr txBox="1"/>
          <p:nvPr>
            <p:ph type="title"/>
          </p:nvPr>
        </p:nvSpPr>
        <p:spPr>
          <a:xfrm>
            <a:off x="2223125" y="339350"/>
            <a:ext cx="646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Food for Thought: Inquiry #3</a:t>
            </a:r>
            <a:endParaRPr u="sng"/>
          </a:p>
        </p:txBody>
      </p:sp>
      <p:grpSp>
        <p:nvGrpSpPr>
          <p:cNvPr id="829" name="Google Shape;829;p38"/>
          <p:cNvGrpSpPr/>
          <p:nvPr/>
        </p:nvGrpSpPr>
        <p:grpSpPr>
          <a:xfrm>
            <a:off x="6355475" y="1440070"/>
            <a:ext cx="2101247" cy="2913683"/>
            <a:chOff x="3607634" y="2933509"/>
            <a:chExt cx="1686259" cy="2338241"/>
          </a:xfrm>
        </p:grpSpPr>
        <p:sp>
          <p:nvSpPr>
            <p:cNvPr id="830" name="Google Shape;830;p38"/>
            <p:cNvSpPr/>
            <p:nvPr/>
          </p:nvSpPr>
          <p:spPr>
            <a:xfrm>
              <a:off x="3607634" y="5011849"/>
              <a:ext cx="1078326" cy="259901"/>
            </a:xfrm>
            <a:custGeom>
              <a:rect b="b" l="l" r="r" t="t"/>
              <a:pathLst>
                <a:path extrusionOk="0" h="4819" w="19994">
                  <a:moveTo>
                    <a:pt x="9997" y="1"/>
                  </a:moveTo>
                  <a:cubicBezTo>
                    <a:pt x="7346" y="1"/>
                    <a:pt x="4804" y="254"/>
                    <a:pt x="2928" y="706"/>
                  </a:cubicBezTo>
                  <a:cubicBezTo>
                    <a:pt x="1054" y="1158"/>
                    <a:pt x="1" y="1771"/>
                    <a:pt x="1" y="2409"/>
                  </a:cubicBezTo>
                  <a:cubicBezTo>
                    <a:pt x="1" y="3048"/>
                    <a:pt x="1054" y="3660"/>
                    <a:pt x="2928" y="4113"/>
                  </a:cubicBezTo>
                  <a:cubicBezTo>
                    <a:pt x="4804" y="4565"/>
                    <a:pt x="7346" y="4819"/>
                    <a:pt x="9997" y="4819"/>
                  </a:cubicBezTo>
                  <a:cubicBezTo>
                    <a:pt x="12648" y="4819"/>
                    <a:pt x="15190" y="4565"/>
                    <a:pt x="17065" y="4113"/>
                  </a:cubicBezTo>
                  <a:cubicBezTo>
                    <a:pt x="18939" y="3660"/>
                    <a:pt x="19993" y="3048"/>
                    <a:pt x="19993" y="2409"/>
                  </a:cubicBezTo>
                  <a:cubicBezTo>
                    <a:pt x="19993" y="1771"/>
                    <a:pt x="18939" y="1158"/>
                    <a:pt x="17065" y="706"/>
                  </a:cubicBezTo>
                  <a:cubicBezTo>
                    <a:pt x="15190" y="254"/>
                    <a:pt x="12648" y="1"/>
                    <a:pt x="9997" y="1"/>
                  </a:cubicBezTo>
                  <a:close/>
                </a:path>
              </a:pathLst>
            </a:custGeom>
            <a:solidFill>
              <a:srgbClr val="2B2E5F">
                <a:alpha val="14790"/>
              </a:srgbClr>
            </a:solidFill>
            <a:ln>
              <a:noFill/>
            </a:ln>
          </p:spPr>
          <p:txBody>
            <a:bodyPr anchorCtr="0" anchor="ctr" bIns="113925" lIns="113925" spcFirstLastPara="1" rIns="113925" wrap="square" tIns="113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1" name="Google Shape;831;p38"/>
            <p:cNvGrpSpPr/>
            <p:nvPr/>
          </p:nvGrpSpPr>
          <p:grpSpPr>
            <a:xfrm>
              <a:off x="3850107" y="2933509"/>
              <a:ext cx="1443786" cy="2210003"/>
              <a:chOff x="6885908" y="1627713"/>
              <a:chExt cx="1779377" cy="2723691"/>
            </a:xfrm>
          </p:grpSpPr>
          <p:sp>
            <p:nvSpPr>
              <p:cNvPr id="832" name="Google Shape;832;p38"/>
              <p:cNvSpPr/>
              <p:nvPr/>
            </p:nvSpPr>
            <p:spPr>
              <a:xfrm>
                <a:off x="7449108" y="1822413"/>
                <a:ext cx="1216177" cy="1788408"/>
              </a:xfrm>
              <a:custGeom>
                <a:rect b="b" l="l" r="r" t="t"/>
                <a:pathLst>
                  <a:path extrusionOk="0" h="31322" w="21300">
                    <a:moveTo>
                      <a:pt x="20295" y="1"/>
                    </a:moveTo>
                    <a:lnTo>
                      <a:pt x="1" y="31322"/>
                    </a:lnTo>
                    <a:cubicBezTo>
                      <a:pt x="3324" y="28081"/>
                      <a:pt x="6842" y="28338"/>
                      <a:pt x="9290" y="27197"/>
                    </a:cubicBezTo>
                    <a:cubicBezTo>
                      <a:pt x="10891" y="26451"/>
                      <a:pt x="12221" y="25510"/>
                      <a:pt x="13598" y="23374"/>
                    </a:cubicBezTo>
                    <a:lnTo>
                      <a:pt x="13598" y="23374"/>
                    </a:lnTo>
                    <a:cubicBezTo>
                      <a:pt x="13509" y="23376"/>
                      <a:pt x="13421" y="23377"/>
                      <a:pt x="13334" y="23377"/>
                    </a:cubicBezTo>
                    <a:cubicBezTo>
                      <a:pt x="10728" y="23377"/>
                      <a:pt x="8888" y="22549"/>
                      <a:pt x="8888" y="22549"/>
                    </a:cubicBezTo>
                    <a:lnTo>
                      <a:pt x="8888" y="22549"/>
                    </a:lnTo>
                    <a:cubicBezTo>
                      <a:pt x="9405" y="22619"/>
                      <a:pt x="9926" y="22654"/>
                      <a:pt x="10448" y="22655"/>
                    </a:cubicBezTo>
                    <a:cubicBezTo>
                      <a:pt x="10449" y="22655"/>
                      <a:pt x="10450" y="22655"/>
                      <a:pt x="10451" y="22655"/>
                    </a:cubicBezTo>
                    <a:cubicBezTo>
                      <a:pt x="13336" y="22655"/>
                      <a:pt x="16018" y="21144"/>
                      <a:pt x="17635" y="18759"/>
                    </a:cubicBezTo>
                    <a:cubicBezTo>
                      <a:pt x="18399" y="17641"/>
                      <a:pt x="19055" y="16454"/>
                      <a:pt x="19599" y="15214"/>
                    </a:cubicBezTo>
                    <a:lnTo>
                      <a:pt x="19599" y="15214"/>
                    </a:lnTo>
                    <a:cubicBezTo>
                      <a:pt x="17072" y="16590"/>
                      <a:pt x="14526" y="16761"/>
                      <a:pt x="13412" y="16761"/>
                    </a:cubicBezTo>
                    <a:cubicBezTo>
                      <a:pt x="13042" y="16761"/>
                      <a:pt x="12830" y="16742"/>
                      <a:pt x="12830" y="16742"/>
                    </a:cubicBezTo>
                    <a:cubicBezTo>
                      <a:pt x="14862" y="16234"/>
                      <a:pt x="16594" y="15293"/>
                      <a:pt x="17940" y="14349"/>
                    </a:cubicBezTo>
                    <a:cubicBezTo>
                      <a:pt x="18422" y="14010"/>
                      <a:pt x="18865" y="13618"/>
                      <a:pt x="19260" y="13181"/>
                    </a:cubicBezTo>
                    <a:cubicBezTo>
                      <a:pt x="20843" y="11431"/>
                      <a:pt x="21299" y="8966"/>
                      <a:pt x="20730" y="6674"/>
                    </a:cubicBezTo>
                    <a:cubicBezTo>
                      <a:pt x="19886" y="3282"/>
                      <a:pt x="20295" y="1"/>
                      <a:pt x="20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13925" lIns="113925" spcFirstLastPara="1" rIns="113925" wrap="square" tIns="1139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8"/>
              <p:cNvSpPr/>
              <p:nvPr/>
            </p:nvSpPr>
            <p:spPr>
              <a:xfrm>
                <a:off x="7243332" y="1627713"/>
                <a:ext cx="1414533" cy="2180382"/>
              </a:xfrm>
              <a:custGeom>
                <a:rect b="b" l="l" r="r" t="t"/>
                <a:pathLst>
                  <a:path extrusionOk="0" h="38187" w="24774">
                    <a:moveTo>
                      <a:pt x="24774" y="1"/>
                    </a:moveTo>
                    <a:lnTo>
                      <a:pt x="23751" y="696"/>
                    </a:lnTo>
                    <a:cubicBezTo>
                      <a:pt x="21849" y="1987"/>
                      <a:pt x="19743" y="2943"/>
                      <a:pt x="17521" y="3525"/>
                    </a:cubicBezTo>
                    <a:cubicBezTo>
                      <a:pt x="16624" y="3759"/>
                      <a:pt x="15563" y="4107"/>
                      <a:pt x="14190" y="4710"/>
                    </a:cubicBezTo>
                    <a:cubicBezTo>
                      <a:pt x="11673" y="5816"/>
                      <a:pt x="10072" y="8378"/>
                      <a:pt x="9554" y="11079"/>
                    </a:cubicBezTo>
                    <a:cubicBezTo>
                      <a:pt x="9192" y="12958"/>
                      <a:pt x="9020" y="15240"/>
                      <a:pt x="9449" y="17639"/>
                    </a:cubicBezTo>
                    <a:cubicBezTo>
                      <a:pt x="9449" y="17639"/>
                      <a:pt x="7503" y="14175"/>
                      <a:pt x="7844" y="9732"/>
                    </a:cubicBezTo>
                    <a:lnTo>
                      <a:pt x="7844" y="9732"/>
                    </a:lnTo>
                    <a:cubicBezTo>
                      <a:pt x="6790" y="10898"/>
                      <a:pt x="5845" y="12159"/>
                      <a:pt x="5022" y="13499"/>
                    </a:cubicBezTo>
                    <a:cubicBezTo>
                      <a:pt x="3259" y="16353"/>
                      <a:pt x="2938" y="19919"/>
                      <a:pt x="4314" y="22978"/>
                    </a:cubicBezTo>
                    <a:cubicBezTo>
                      <a:pt x="4562" y="23532"/>
                      <a:pt x="4846" y="24068"/>
                      <a:pt x="5165" y="24584"/>
                    </a:cubicBezTo>
                    <a:cubicBezTo>
                      <a:pt x="5165" y="24584"/>
                      <a:pt x="3296" y="22923"/>
                      <a:pt x="2052" y="19980"/>
                    </a:cubicBezTo>
                    <a:cubicBezTo>
                      <a:pt x="441" y="22460"/>
                      <a:pt x="77" y="24316"/>
                      <a:pt x="47" y="26370"/>
                    </a:cubicBezTo>
                    <a:cubicBezTo>
                      <a:pt x="1" y="29509"/>
                      <a:pt x="1949" y="33119"/>
                      <a:pt x="94" y="38186"/>
                    </a:cubicBezTo>
                    <a:lnTo>
                      <a:pt x="21035" y="5786"/>
                    </a:lnTo>
                    <a:lnTo>
                      <a:pt x="247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13925" lIns="113925" spcFirstLastPara="1" rIns="113925" wrap="square" tIns="1139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8"/>
              <p:cNvSpPr/>
              <p:nvPr/>
            </p:nvSpPr>
            <p:spPr>
              <a:xfrm>
                <a:off x="6998331" y="3641398"/>
                <a:ext cx="586448" cy="136863"/>
              </a:xfrm>
              <a:custGeom>
                <a:rect b="b" l="l" r="r" t="t"/>
                <a:pathLst>
                  <a:path extrusionOk="0" h="2397" w="10271">
                    <a:moveTo>
                      <a:pt x="687" y="0"/>
                    </a:moveTo>
                    <a:cubicBezTo>
                      <a:pt x="307" y="0"/>
                      <a:pt x="0" y="307"/>
                      <a:pt x="0" y="687"/>
                    </a:cubicBezTo>
                    <a:lnTo>
                      <a:pt x="0" y="1710"/>
                    </a:lnTo>
                    <a:cubicBezTo>
                      <a:pt x="0" y="2090"/>
                      <a:pt x="307" y="2396"/>
                      <a:pt x="687" y="2396"/>
                    </a:cubicBezTo>
                    <a:lnTo>
                      <a:pt x="9583" y="2396"/>
                    </a:lnTo>
                    <a:cubicBezTo>
                      <a:pt x="9964" y="2396"/>
                      <a:pt x="10270" y="2090"/>
                      <a:pt x="10270" y="1710"/>
                    </a:cubicBezTo>
                    <a:lnTo>
                      <a:pt x="10270" y="687"/>
                    </a:lnTo>
                    <a:cubicBezTo>
                      <a:pt x="10270" y="307"/>
                      <a:pt x="9964" y="0"/>
                      <a:pt x="9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13925" lIns="113925" spcFirstLastPara="1" rIns="113925" wrap="square" tIns="1139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8"/>
              <p:cNvSpPr/>
              <p:nvPr/>
            </p:nvSpPr>
            <p:spPr>
              <a:xfrm>
                <a:off x="6885908" y="3778202"/>
                <a:ext cx="811298" cy="573202"/>
              </a:xfrm>
              <a:custGeom>
                <a:rect b="b" l="l" r="r" t="t"/>
                <a:pathLst>
                  <a:path extrusionOk="0" h="10039" w="14209">
                    <a:moveTo>
                      <a:pt x="3136" y="0"/>
                    </a:moveTo>
                    <a:lnTo>
                      <a:pt x="2816" y="1882"/>
                    </a:lnTo>
                    <a:lnTo>
                      <a:pt x="2332" y="1882"/>
                    </a:lnTo>
                    <a:cubicBezTo>
                      <a:pt x="1502" y="1882"/>
                      <a:pt x="804" y="2506"/>
                      <a:pt x="710" y="3331"/>
                    </a:cubicBezTo>
                    <a:lnTo>
                      <a:pt x="60" y="9052"/>
                    </a:lnTo>
                    <a:cubicBezTo>
                      <a:pt x="0" y="9578"/>
                      <a:pt x="412" y="10039"/>
                      <a:pt x="940" y="10039"/>
                    </a:cubicBezTo>
                    <a:lnTo>
                      <a:pt x="13268" y="10039"/>
                    </a:lnTo>
                    <a:cubicBezTo>
                      <a:pt x="13798" y="10037"/>
                      <a:pt x="14208" y="9578"/>
                      <a:pt x="14148" y="9052"/>
                    </a:cubicBezTo>
                    <a:lnTo>
                      <a:pt x="13498" y="3331"/>
                    </a:lnTo>
                    <a:cubicBezTo>
                      <a:pt x="13404" y="2506"/>
                      <a:pt x="12707" y="1882"/>
                      <a:pt x="11876" y="1882"/>
                    </a:cubicBezTo>
                    <a:lnTo>
                      <a:pt x="11393" y="1882"/>
                    </a:lnTo>
                    <a:lnTo>
                      <a:pt x="110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13925" lIns="113925" spcFirstLastPara="1" rIns="113925" wrap="square" tIns="1139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36" name="Google Shape;836;p38"/>
          <p:cNvSpPr txBox="1"/>
          <p:nvPr/>
        </p:nvSpPr>
        <p:spPr>
          <a:xfrm>
            <a:off x="367950" y="1440075"/>
            <a:ext cx="39222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Think of a “stuck place” your student(s) may face in your subject (i.e. student struggling to take effectives notes)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What concepts, if truly understood, would unlock </a:t>
            </a:r>
            <a:r>
              <a:rPr b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significant</a:t>
            </a:r>
            <a:r>
              <a:rPr b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progress in helping students overcome their “Stuck place”?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37" name="Google Shape;837;p38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875" y="2097850"/>
            <a:ext cx="1693871" cy="171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eative Writing School by Slidesgo">
  <a:themeElements>
    <a:clrScheme name="Simple Light">
      <a:dk1>
        <a:srgbClr val="2B2E5F"/>
      </a:dk1>
      <a:lt1>
        <a:srgbClr val="F3F3F3"/>
      </a:lt1>
      <a:dk2>
        <a:srgbClr val="0080CF"/>
      </a:dk2>
      <a:lt2>
        <a:srgbClr val="5EA7FF"/>
      </a:lt2>
      <a:accent1>
        <a:srgbClr val="FF896F"/>
      </a:accent1>
      <a:accent2>
        <a:srgbClr val="FFD1CA"/>
      </a:accent2>
      <a:accent3>
        <a:srgbClr val="FFC451"/>
      </a:accent3>
      <a:accent4>
        <a:srgbClr val="FFE4B1"/>
      </a:accent4>
      <a:accent5>
        <a:srgbClr val="FFFFFF"/>
      </a:accent5>
      <a:accent6>
        <a:srgbClr val="FFFFFF"/>
      </a:accent6>
      <a:hlink>
        <a:srgbClr val="2B2E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