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Roboto"/>
      <p:regular r:id="rId35"/>
      <p:bold r:id="rId36"/>
      <p:italic r:id="rId37"/>
      <p:boldItalic r:id="rId38"/>
    </p:embeddedFont>
    <p:embeddedFont>
      <p:font typeface="Playfair Display"/>
      <p:regular r:id="rId39"/>
      <p:bold r:id="rId40"/>
      <p:italic r:id="rId41"/>
      <p:boldItalic r:id="rId42"/>
    </p:embeddedFont>
    <p:embeddedFont>
      <p:font typeface="Montserrat"/>
      <p:regular r:id="rId43"/>
      <p:bold r:id="rId44"/>
      <p:italic r:id="rId45"/>
      <p:boldItalic r:id="rId46"/>
    </p:embeddedFont>
    <p:embeddedFont>
      <p:font typeface="Crimson Pro"/>
      <p:regular r:id="rId47"/>
      <p:bold r:id="rId48"/>
      <p:italic r:id="rId49"/>
      <p:boldItalic r:id="rId50"/>
    </p:embeddedFont>
    <p:embeddedFont>
      <p:font typeface="Oswald"/>
      <p:regular r:id="rId51"/>
      <p:bold r:id="rId52"/>
    </p:embeddedFont>
    <p:embeddedFont>
      <p:font typeface="Space Grotesk"/>
      <p:regular r:id="rId53"/>
      <p:bold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F850713-6957-462A-996D-B5DC9EBDA180}">
  <a:tblStyle styleId="{5F850713-6957-462A-996D-B5DC9EBDA18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layfairDisplay-bold.fntdata"/><Relationship Id="rId42" Type="http://schemas.openxmlformats.org/officeDocument/2006/relationships/font" Target="fonts/PlayfairDisplay-boldItalic.fntdata"/><Relationship Id="rId41" Type="http://schemas.openxmlformats.org/officeDocument/2006/relationships/font" Target="fonts/PlayfairDisplay-italic.fntdata"/><Relationship Id="rId44" Type="http://schemas.openxmlformats.org/officeDocument/2006/relationships/font" Target="fonts/Montserrat-bold.fntdata"/><Relationship Id="rId43" Type="http://schemas.openxmlformats.org/officeDocument/2006/relationships/font" Target="fonts/Montserrat-regular.fntdata"/><Relationship Id="rId46" Type="http://schemas.openxmlformats.org/officeDocument/2006/relationships/font" Target="fonts/Montserrat-boldItalic.fntdata"/><Relationship Id="rId45" Type="http://schemas.openxmlformats.org/officeDocument/2006/relationships/font" Target="fonts/Montserra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CrimsonPro-bold.fntdata"/><Relationship Id="rId47" Type="http://schemas.openxmlformats.org/officeDocument/2006/relationships/font" Target="fonts/CrimsonPro-regular.fntdata"/><Relationship Id="rId49" Type="http://schemas.openxmlformats.org/officeDocument/2006/relationships/font" Target="fonts/CrimsonPr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font" Target="fonts/Roboto-regular.fntdata"/><Relationship Id="rId34" Type="http://schemas.openxmlformats.org/officeDocument/2006/relationships/slide" Target="slides/slide28.xml"/><Relationship Id="rId37" Type="http://schemas.openxmlformats.org/officeDocument/2006/relationships/font" Target="fonts/Roboto-italic.fntdata"/><Relationship Id="rId36" Type="http://schemas.openxmlformats.org/officeDocument/2006/relationships/font" Target="fonts/Roboto-bold.fntdata"/><Relationship Id="rId39" Type="http://schemas.openxmlformats.org/officeDocument/2006/relationships/font" Target="fonts/PlayfairDisplay-regular.fntdata"/><Relationship Id="rId38" Type="http://schemas.openxmlformats.org/officeDocument/2006/relationships/font" Target="fonts/Roboto-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Oswald-regular.fntdata"/><Relationship Id="rId50" Type="http://schemas.openxmlformats.org/officeDocument/2006/relationships/font" Target="fonts/CrimsonPro-boldItalic.fntdata"/><Relationship Id="rId53" Type="http://schemas.openxmlformats.org/officeDocument/2006/relationships/font" Target="fonts/SpaceGrotesk-regular.fntdata"/><Relationship Id="rId52" Type="http://schemas.openxmlformats.org/officeDocument/2006/relationships/font" Target="fonts/Oswald-bold.fntdata"/><Relationship Id="rId11" Type="http://schemas.openxmlformats.org/officeDocument/2006/relationships/slide" Target="slides/slide5.xml"/><Relationship Id="rId10" Type="http://schemas.openxmlformats.org/officeDocument/2006/relationships/slide" Target="slides/slide4.xml"/><Relationship Id="rId54" Type="http://schemas.openxmlformats.org/officeDocument/2006/relationships/font" Target="fonts/SpaceGrotesk-bold.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ensus.gov/quickfacts/fact/table/shastacountycalifornia/PST045224"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dsource.org/2019/interactive-map-the-path-from-california-community-colleges-to-bachelors-degrees/621241" TargetMode="External"/><Relationship Id="rId3" Type="http://schemas.openxmlformats.org/officeDocument/2006/relationships/hyperlink" Target="https://calmatters.org/education/higher-education/2023/07/community-college-transfer/" TargetMode="External"/><Relationship Id="rId4" Type="http://schemas.openxmlformats.org/officeDocument/2006/relationships/hyperlink" Target="https://www.calpassplus.org/LaunchBoard/Student-Success-Metrics.aspx"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hastacounty.gov/media/13571" TargetMode="External"/><Relationship Id="rId3" Type="http://schemas.openxmlformats.org/officeDocument/2006/relationships/hyperlink" Target="https://www.shastacounty.gov/health-human-services/page/pr-you-matter-shasta-offers-free-self-study-suicide-prevention-trainings#:~:text=These%20trainings%20aim%20to%20address,10.3%20suicides%20per%20100%2C000%20people" TargetMode="External"/><Relationship Id="rId4" Type="http://schemas.openxmlformats.org/officeDocument/2006/relationships/hyperlink" Target="https://californiayouthpartnership.org/local-data"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q.cde.ca.gov/dataquest/dqcensus/enrethlevels.aspx?agglevel=School&amp;year=2023-24&amp;cds=45701364530044"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ogle.com/imgres?q=ERWC%20ARc&amp;imgurl=https%3A%2F%2Ferwc.blog%2Fwp-content%2Fuploads%2F2022%2F04%2Fscreen-shot-2022-04-02-at-9.21.39-am.png%3Fw%3D1024&amp;imgrefurl=https%3A%2F%2Ferwc.blog%2F2022%2F04%2F28%2Farcs-and-spirals%2F&amp;docid=5_NVU9GzF9d1xM&amp;tbnid=d-0V7lB4Lpcd7M&amp;vet=12ahUKEwiTz_ORqNONAxUNNzQIHVVpM9sQM3oECBgQAA..i&amp;w=1023&amp;h=571&amp;hcb=2&amp;ved=2ahUKEwiTz_ORqNONAxUNNzQIHVVpM9sQM3oECBgQAA"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5e68eae2cc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5e68eae2c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5e68eae2cc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5e68eae2cc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5e68eae2cc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5e68eae2cc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5e68eae2cc_0_2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5e68eae2cc_0_2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5e68eae2cc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5e68eae2cc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5e68eae2cc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35e68eae2cc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5e68eae2cc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5e68eae2cc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5e68eae2cc_0_2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35e68eae2cc_0_2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5e68eae2cc_0_6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35e68eae2cc_0_6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5e68eae2cc_0_6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5e68eae2cc_0_6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5e37929dec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5e37929dec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5e68eae2cc_0_1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35e68eae2cc_0_1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5e68eae2cc_0_17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35e68eae2cc_0_17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5e68eae2cc_0_6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5e68eae2cc_0_6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5e68eae2cc_0_2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35e68eae2cc_0_2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5e68eae2cc_0_2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35e68eae2cc_0_2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5e68eae2cc_0_2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5e68eae2cc_0_2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65cec5960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365cec5960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65cec59607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365cec59607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65cec59607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365cec59607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5e37929dec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5e37929dec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https://www.census.gov/quickfacts/fact/table/shastacountycalifornia/PST045224</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65cec59607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65cec5960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https://edsource.org/2019/interactive-map-the-path-from-california-community-colleges-to-bachelors-degrees/621241</a:t>
            </a:r>
            <a:endParaRPr/>
          </a:p>
          <a:p>
            <a:pPr indent="0" lvl="0" marL="0" rtl="0" algn="l">
              <a:spcBef>
                <a:spcPts val="0"/>
              </a:spcBef>
              <a:spcAft>
                <a:spcPts val="0"/>
              </a:spcAft>
              <a:buNone/>
            </a:pPr>
            <a:r>
              <a:rPr lang="en" u="sng">
                <a:solidFill>
                  <a:schemeClr val="hlink"/>
                </a:solidFill>
                <a:hlinkClick r:id="rId3"/>
              </a:rPr>
              <a:t>https://calmatters.org/education/higher-education/2023/07/community-college-transfer/</a:t>
            </a:r>
            <a:endParaRPr/>
          </a:p>
          <a:p>
            <a:pPr indent="0" lvl="0" marL="0" rtl="0" algn="l">
              <a:spcBef>
                <a:spcPts val="0"/>
              </a:spcBef>
              <a:spcAft>
                <a:spcPts val="0"/>
              </a:spcAft>
              <a:buNone/>
            </a:pPr>
            <a:r>
              <a:rPr lang="en" u="sng">
                <a:solidFill>
                  <a:schemeClr val="hlink"/>
                </a:solidFill>
                <a:hlinkClick r:id="rId4"/>
              </a:rPr>
              <a:t>https://www.calpassplus.org/LaunchBoard/Student-Success-Metrics.aspx</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5e68eae2c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5e68eae2c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https://www.shastacounty.gov/media/13571</a:t>
            </a:r>
            <a:endParaRPr/>
          </a:p>
          <a:p>
            <a:pPr indent="0" lvl="0" marL="0" rtl="0" algn="l">
              <a:spcBef>
                <a:spcPts val="0"/>
              </a:spcBef>
              <a:spcAft>
                <a:spcPts val="0"/>
              </a:spcAft>
              <a:buNone/>
            </a:pPr>
            <a:r>
              <a:rPr lang="en" u="sng">
                <a:solidFill>
                  <a:schemeClr val="hlink"/>
                </a:solidFill>
                <a:hlinkClick r:id="rId3"/>
              </a:rPr>
              <a:t>https://www.shastacounty.gov/health-human-services/page/pr-you-matter-shasta-offers-free-self-study-suicide-prevention-trainings#:~:text=These%20trainings%20aim%20to%20address,10.3%20suicides%20per%20100%2C000%20people</a:t>
            </a:r>
            <a:r>
              <a:rPr lang="en"/>
              <a:t>.</a:t>
            </a:r>
            <a:endParaRPr/>
          </a:p>
          <a:p>
            <a:pPr indent="0" lvl="0" marL="0" rtl="0" algn="l">
              <a:spcBef>
                <a:spcPts val="0"/>
              </a:spcBef>
              <a:spcAft>
                <a:spcPts val="0"/>
              </a:spcAft>
              <a:buNone/>
            </a:pPr>
            <a:r>
              <a:rPr lang="en" u="sng">
                <a:solidFill>
                  <a:schemeClr val="hlink"/>
                </a:solidFill>
                <a:hlinkClick r:id="rId4"/>
              </a:rPr>
              <a:t>https://californiayouthpartnership.org/local-data</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5e68eae2c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5e68eae2c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https://dq.cde.ca.gov/dataquest/dqcensus/enrethlevels.aspx?agglevel=School&amp;year=2023-24&amp;cds=45701364530044</a:t>
            </a:r>
            <a:endParaRPr/>
          </a:p>
          <a:p>
            <a:pPr indent="0" lvl="0" marL="0" rtl="0" algn="l">
              <a:spcBef>
                <a:spcPts val="0"/>
              </a:spcBef>
              <a:spcAft>
                <a:spcPts val="0"/>
              </a:spcAft>
              <a:buNone/>
            </a:pPr>
            <a:r>
              <a:rPr lang="en"/>
              <a:t>California dashboard</a:t>
            </a:r>
            <a:endParaRPr/>
          </a:p>
          <a:p>
            <a:pPr indent="0" lvl="0" marL="0" rtl="0" algn="l">
              <a:spcBef>
                <a:spcPts val="0"/>
              </a:spcBef>
              <a:spcAft>
                <a:spcPts val="0"/>
              </a:spcAft>
              <a:buNone/>
            </a:pPr>
            <a:r>
              <a:rPr lang="en"/>
              <a:t>Califnorn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5e68eae2c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5e68eae2c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5e68eae2c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5e68eae2c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5e68eae2cc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5e68eae2cc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google.com/imgres?q=ERWC%20ARc&amp;imgurl=https%3A%2F%2Ferwc.blog%2Fwp-content%2Fuploads%2F2022%2F04%2Fscreen-shot-2022-04-02-at-9.21.39-am.png%3Fw%3D1024&amp;imgrefurl=https%3A%2F%2Ferwc.blog%2F2022%2F04%2F28%2Farcs-and-spirals%2F&amp;docid=5_NVU9GzF9d1xM&amp;tbnid=d-0V7lB4Lpcd7M&amp;vet=12ahUKEwiTz_ORqNONAxUNNzQIHVVpM9sQM3oECBgQAA..i&amp;w=1023&amp;h=571&amp;hcb=2&amp;ved=2ahUKEwiTz_ORqNONAxUNNzQIHVVpM9sQM3oECBgQAA</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0"/>
              </a:spcBef>
              <a:spcAft>
                <a:spcPts val="0"/>
              </a:spcAft>
              <a:buSzPts val="1400"/>
              <a:buChar char="○"/>
              <a:defRPr>
                <a:highlight>
                  <a:schemeClr val="dk1"/>
                </a:highlight>
              </a:defRPr>
            </a:lvl2pPr>
            <a:lvl3pPr indent="-317500" lvl="2" marL="1371600" algn="ctr">
              <a:spcBef>
                <a:spcPts val="0"/>
              </a:spcBef>
              <a:spcAft>
                <a:spcPts val="0"/>
              </a:spcAft>
              <a:buSzPts val="1400"/>
              <a:buChar char="■"/>
              <a:defRPr>
                <a:highlight>
                  <a:schemeClr val="dk1"/>
                </a:highlight>
              </a:defRPr>
            </a:lvl3pPr>
            <a:lvl4pPr indent="-317500" lvl="3" marL="1828800" algn="ctr">
              <a:spcBef>
                <a:spcPts val="0"/>
              </a:spcBef>
              <a:spcAft>
                <a:spcPts val="0"/>
              </a:spcAft>
              <a:buSzPts val="1400"/>
              <a:buChar char="●"/>
              <a:defRPr>
                <a:highlight>
                  <a:schemeClr val="dk1"/>
                </a:highlight>
              </a:defRPr>
            </a:lvl4pPr>
            <a:lvl5pPr indent="-317500" lvl="4" marL="2286000" algn="ctr">
              <a:spcBef>
                <a:spcPts val="0"/>
              </a:spcBef>
              <a:spcAft>
                <a:spcPts val="0"/>
              </a:spcAft>
              <a:buSzPts val="1400"/>
              <a:buChar char="○"/>
              <a:defRPr>
                <a:highlight>
                  <a:schemeClr val="dk1"/>
                </a:highlight>
              </a:defRPr>
            </a:lvl5pPr>
            <a:lvl6pPr indent="-317500" lvl="5" marL="2743200" algn="ctr">
              <a:spcBef>
                <a:spcPts val="0"/>
              </a:spcBef>
              <a:spcAft>
                <a:spcPts val="0"/>
              </a:spcAft>
              <a:buSzPts val="1400"/>
              <a:buChar char="■"/>
              <a:defRPr>
                <a:highlight>
                  <a:schemeClr val="dk1"/>
                </a:highlight>
              </a:defRPr>
            </a:lvl6pPr>
            <a:lvl7pPr indent="-317500" lvl="6" marL="3200400" algn="ctr">
              <a:spcBef>
                <a:spcPts val="0"/>
              </a:spcBef>
              <a:spcAft>
                <a:spcPts val="0"/>
              </a:spcAft>
              <a:buSzPts val="1400"/>
              <a:buChar char="●"/>
              <a:defRPr>
                <a:highlight>
                  <a:schemeClr val="dk1"/>
                </a:highlight>
              </a:defRPr>
            </a:lvl7pPr>
            <a:lvl8pPr indent="-317500" lvl="7" marL="3657600" algn="ctr">
              <a:spcBef>
                <a:spcPts val="0"/>
              </a:spcBef>
              <a:spcAft>
                <a:spcPts val="0"/>
              </a:spcAft>
              <a:buSzPts val="1400"/>
              <a:buChar char="○"/>
              <a:defRPr>
                <a:highlight>
                  <a:schemeClr val="dk1"/>
                </a:highlight>
              </a:defRPr>
            </a:lvl8pPr>
            <a:lvl9pPr indent="-317500" lvl="8" marL="4114800" algn="ctr">
              <a:spcBef>
                <a:spcPts val="0"/>
              </a:spcBef>
              <a:spcAft>
                <a:spcPts val="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p:cSld name="TITLE_AND_BODY_1">
    <p:bg>
      <p:bgPr>
        <a:solidFill>
          <a:schemeClr val="dk1"/>
        </a:solidFill>
      </p:bgPr>
    </p:bg>
    <p:spTree>
      <p:nvGrpSpPr>
        <p:cNvPr id="54" name="Shape 54"/>
        <p:cNvGrpSpPr/>
        <p:nvPr/>
      </p:nvGrpSpPr>
      <p:grpSpPr>
        <a:xfrm>
          <a:off x="0" y="0"/>
          <a:ext cx="0" cy="0"/>
          <a:chOff x="0" y="0"/>
          <a:chExt cx="0" cy="0"/>
        </a:xfrm>
      </p:grpSpPr>
      <p:sp>
        <p:nvSpPr>
          <p:cNvPr id="55" name="Google Shape;55;p13"/>
          <p:cNvSpPr/>
          <p:nvPr>
            <p:ph idx="2" type="pic"/>
          </p:nvPr>
        </p:nvSpPr>
        <p:spPr>
          <a:xfrm flipH="1" rot="10800000">
            <a:off x="226950" y="1218789"/>
            <a:ext cx="2086200" cy="1883100"/>
          </a:xfrm>
          <a:prstGeom prst="corner">
            <a:avLst>
              <a:gd fmla="val 83590" name="adj1"/>
              <a:gd fmla="val 81097" name="adj2"/>
            </a:avLst>
          </a:prstGeom>
          <a:noFill/>
          <a:ln>
            <a:noFill/>
          </a:ln>
        </p:spPr>
      </p:sp>
      <p:sp>
        <p:nvSpPr>
          <p:cNvPr id="56" name="Google Shape;56;p13"/>
          <p:cNvSpPr/>
          <p:nvPr>
            <p:ph idx="3" type="pic"/>
          </p:nvPr>
        </p:nvSpPr>
        <p:spPr>
          <a:xfrm flipH="1">
            <a:off x="2428286" y="1218789"/>
            <a:ext cx="2086200" cy="1883100"/>
          </a:xfrm>
          <a:prstGeom prst="corner">
            <a:avLst>
              <a:gd fmla="val 83590" name="adj1"/>
              <a:gd fmla="val 81097" name="adj2"/>
            </a:avLst>
          </a:prstGeom>
          <a:noFill/>
          <a:ln>
            <a:noFill/>
          </a:ln>
        </p:spPr>
      </p:sp>
      <p:sp>
        <p:nvSpPr>
          <p:cNvPr id="57" name="Google Shape;57;p13"/>
          <p:cNvSpPr/>
          <p:nvPr>
            <p:ph idx="4" type="pic"/>
          </p:nvPr>
        </p:nvSpPr>
        <p:spPr>
          <a:xfrm rot="10800000">
            <a:off x="4629568" y="1218789"/>
            <a:ext cx="2086200" cy="1883100"/>
          </a:xfrm>
          <a:prstGeom prst="corner">
            <a:avLst>
              <a:gd fmla="val 83590" name="adj1"/>
              <a:gd fmla="val 81097" name="adj2"/>
            </a:avLst>
          </a:prstGeom>
          <a:noFill/>
          <a:ln>
            <a:noFill/>
          </a:ln>
        </p:spPr>
      </p:sp>
      <p:sp>
        <p:nvSpPr>
          <p:cNvPr id="58" name="Google Shape;58;p13"/>
          <p:cNvSpPr/>
          <p:nvPr>
            <p:ph idx="5" type="pic"/>
          </p:nvPr>
        </p:nvSpPr>
        <p:spPr>
          <a:xfrm flipH="1">
            <a:off x="6830850" y="1218789"/>
            <a:ext cx="2086200" cy="1883100"/>
          </a:xfrm>
          <a:prstGeom prst="corner">
            <a:avLst>
              <a:gd fmla="val 83590" name="adj1"/>
              <a:gd fmla="val 81097" name="adj2"/>
            </a:avLst>
          </a:prstGeom>
          <a:noFill/>
          <a:ln>
            <a:noFill/>
          </a:ln>
        </p:spPr>
      </p:sp>
      <p:sp>
        <p:nvSpPr>
          <p:cNvPr id="59" name="Google Shape;59;p13"/>
          <p:cNvSpPr txBox="1"/>
          <p:nvPr>
            <p:ph type="title"/>
          </p:nvPr>
        </p:nvSpPr>
        <p:spPr>
          <a:xfrm>
            <a:off x="211675" y="3093025"/>
            <a:ext cx="2101500" cy="4425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60" name="Google Shape;60;p13"/>
          <p:cNvSpPr txBox="1"/>
          <p:nvPr>
            <p:ph idx="6" type="title"/>
          </p:nvPr>
        </p:nvSpPr>
        <p:spPr>
          <a:xfrm>
            <a:off x="2420625" y="3093025"/>
            <a:ext cx="2101500" cy="4425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61" name="Google Shape;61;p13"/>
          <p:cNvSpPr txBox="1"/>
          <p:nvPr>
            <p:ph idx="7" type="title"/>
          </p:nvPr>
        </p:nvSpPr>
        <p:spPr>
          <a:xfrm>
            <a:off x="4629575" y="3093025"/>
            <a:ext cx="2101500" cy="4425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62" name="Google Shape;62;p13"/>
          <p:cNvSpPr txBox="1"/>
          <p:nvPr>
            <p:ph idx="8" type="title"/>
          </p:nvPr>
        </p:nvSpPr>
        <p:spPr>
          <a:xfrm>
            <a:off x="6823200" y="3093025"/>
            <a:ext cx="2101500" cy="4425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63" name="Google Shape;63;p13"/>
          <p:cNvSpPr txBox="1"/>
          <p:nvPr>
            <p:ph idx="1" type="subTitle"/>
          </p:nvPr>
        </p:nvSpPr>
        <p:spPr>
          <a:xfrm>
            <a:off x="230900" y="3518675"/>
            <a:ext cx="2086200" cy="3465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2"/>
              </a:buClr>
              <a:buSzPts val="1800"/>
              <a:buFont typeface="Crimson Pro"/>
              <a:buNone/>
              <a:defRPr sz="1800">
                <a:solidFill>
                  <a:schemeClr val="dk2"/>
                </a:solidFill>
                <a:latin typeface="Crimson Pro"/>
                <a:ea typeface="Crimson Pro"/>
                <a:cs typeface="Crimson Pro"/>
                <a:sym typeface="Crimson Pro"/>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64" name="Google Shape;64;p13"/>
          <p:cNvSpPr txBox="1"/>
          <p:nvPr>
            <p:ph idx="9" type="subTitle"/>
          </p:nvPr>
        </p:nvSpPr>
        <p:spPr>
          <a:xfrm>
            <a:off x="2428275" y="3518675"/>
            <a:ext cx="2086200" cy="3465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2"/>
              </a:buClr>
              <a:buSzPts val="1800"/>
              <a:buFont typeface="Crimson Pro"/>
              <a:buNone/>
              <a:defRPr sz="1800">
                <a:solidFill>
                  <a:schemeClr val="dk2"/>
                </a:solidFill>
                <a:latin typeface="Crimson Pro"/>
                <a:ea typeface="Crimson Pro"/>
                <a:cs typeface="Crimson Pro"/>
                <a:sym typeface="Crimson Pro"/>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65" name="Google Shape;65;p13"/>
          <p:cNvSpPr txBox="1"/>
          <p:nvPr>
            <p:ph idx="13" type="subTitle"/>
          </p:nvPr>
        </p:nvSpPr>
        <p:spPr>
          <a:xfrm>
            <a:off x="4625650" y="3518675"/>
            <a:ext cx="2086200" cy="3465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2"/>
              </a:buClr>
              <a:buSzPts val="1800"/>
              <a:buFont typeface="Crimson Pro"/>
              <a:buNone/>
              <a:defRPr sz="1800">
                <a:solidFill>
                  <a:schemeClr val="dk2"/>
                </a:solidFill>
                <a:latin typeface="Crimson Pro"/>
                <a:ea typeface="Crimson Pro"/>
                <a:cs typeface="Crimson Pro"/>
                <a:sym typeface="Crimson Pro"/>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66" name="Google Shape;66;p13"/>
          <p:cNvSpPr txBox="1"/>
          <p:nvPr>
            <p:ph idx="14" type="subTitle"/>
          </p:nvPr>
        </p:nvSpPr>
        <p:spPr>
          <a:xfrm>
            <a:off x="6823025" y="3518675"/>
            <a:ext cx="2086200" cy="3465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2"/>
              </a:buClr>
              <a:buSzPts val="1800"/>
              <a:buFont typeface="Crimson Pro"/>
              <a:buNone/>
              <a:defRPr sz="1800">
                <a:solidFill>
                  <a:schemeClr val="dk2"/>
                </a:solidFill>
                <a:latin typeface="Crimson Pro"/>
                <a:ea typeface="Crimson Pro"/>
                <a:cs typeface="Crimson Pro"/>
                <a:sym typeface="Crimson Pro"/>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67" name="Google Shape;67;p13"/>
          <p:cNvSpPr txBox="1"/>
          <p:nvPr>
            <p:ph idx="15" type="body"/>
          </p:nvPr>
        </p:nvSpPr>
        <p:spPr>
          <a:xfrm>
            <a:off x="219325" y="3935075"/>
            <a:ext cx="2086200" cy="984900"/>
          </a:xfrm>
          <a:prstGeom prst="rect">
            <a:avLst/>
          </a:prstGeom>
        </p:spPr>
        <p:txBody>
          <a:bodyPr anchorCtr="0" anchor="t" bIns="91425" lIns="91425" spcFirstLastPara="1" rIns="91425" wrap="square" tIns="91425">
            <a:normAutofit/>
          </a:bodyPr>
          <a:lstStyle>
            <a:lvl1pPr indent="-279400" lvl="0" marL="457200">
              <a:spcBef>
                <a:spcPts val="0"/>
              </a:spcBef>
              <a:spcAft>
                <a:spcPts val="0"/>
              </a:spcAft>
              <a:buClr>
                <a:schemeClr val="dk2"/>
              </a:buClr>
              <a:buSzPts val="800"/>
              <a:buChar char="●"/>
              <a:defRPr sz="800">
                <a:solidFill>
                  <a:schemeClr val="dk2"/>
                </a:solidFill>
              </a:defRPr>
            </a:lvl1pPr>
            <a:lvl2pPr indent="-279400" lvl="1" marL="914400">
              <a:spcBef>
                <a:spcPts val="0"/>
              </a:spcBef>
              <a:spcAft>
                <a:spcPts val="0"/>
              </a:spcAft>
              <a:buClr>
                <a:schemeClr val="dk2"/>
              </a:buClr>
              <a:buSzPts val="800"/>
              <a:buChar char="○"/>
              <a:defRPr sz="800">
                <a:solidFill>
                  <a:schemeClr val="dk2"/>
                </a:solidFill>
              </a:defRPr>
            </a:lvl2pPr>
            <a:lvl3pPr indent="-279400" lvl="2" marL="1371600">
              <a:spcBef>
                <a:spcPts val="0"/>
              </a:spcBef>
              <a:spcAft>
                <a:spcPts val="0"/>
              </a:spcAft>
              <a:buClr>
                <a:schemeClr val="dk2"/>
              </a:buClr>
              <a:buSzPts val="800"/>
              <a:buChar char="■"/>
              <a:defRPr sz="800">
                <a:solidFill>
                  <a:schemeClr val="dk2"/>
                </a:solidFill>
              </a:defRPr>
            </a:lvl3pPr>
            <a:lvl4pPr indent="-279400" lvl="3" marL="1828800">
              <a:spcBef>
                <a:spcPts val="0"/>
              </a:spcBef>
              <a:spcAft>
                <a:spcPts val="0"/>
              </a:spcAft>
              <a:buClr>
                <a:schemeClr val="dk2"/>
              </a:buClr>
              <a:buSzPts val="800"/>
              <a:buChar char="●"/>
              <a:defRPr sz="800">
                <a:solidFill>
                  <a:schemeClr val="dk2"/>
                </a:solidFill>
              </a:defRPr>
            </a:lvl4pPr>
            <a:lvl5pPr indent="-279400" lvl="4" marL="2286000">
              <a:spcBef>
                <a:spcPts val="0"/>
              </a:spcBef>
              <a:spcAft>
                <a:spcPts val="0"/>
              </a:spcAft>
              <a:buClr>
                <a:schemeClr val="dk2"/>
              </a:buClr>
              <a:buSzPts val="800"/>
              <a:buChar char="○"/>
              <a:defRPr sz="800">
                <a:solidFill>
                  <a:schemeClr val="dk2"/>
                </a:solidFill>
              </a:defRPr>
            </a:lvl5pPr>
            <a:lvl6pPr indent="-279400" lvl="5" marL="2743200">
              <a:spcBef>
                <a:spcPts val="0"/>
              </a:spcBef>
              <a:spcAft>
                <a:spcPts val="0"/>
              </a:spcAft>
              <a:buClr>
                <a:schemeClr val="dk2"/>
              </a:buClr>
              <a:buSzPts val="800"/>
              <a:buChar char="■"/>
              <a:defRPr sz="800">
                <a:solidFill>
                  <a:schemeClr val="dk2"/>
                </a:solidFill>
              </a:defRPr>
            </a:lvl6pPr>
            <a:lvl7pPr indent="-279400" lvl="6" marL="3200400">
              <a:spcBef>
                <a:spcPts val="0"/>
              </a:spcBef>
              <a:spcAft>
                <a:spcPts val="0"/>
              </a:spcAft>
              <a:buClr>
                <a:schemeClr val="dk2"/>
              </a:buClr>
              <a:buSzPts val="800"/>
              <a:buChar char="●"/>
              <a:defRPr sz="800">
                <a:solidFill>
                  <a:schemeClr val="dk2"/>
                </a:solidFill>
              </a:defRPr>
            </a:lvl7pPr>
            <a:lvl8pPr indent="-279400" lvl="7" marL="3657600">
              <a:spcBef>
                <a:spcPts val="0"/>
              </a:spcBef>
              <a:spcAft>
                <a:spcPts val="0"/>
              </a:spcAft>
              <a:buClr>
                <a:schemeClr val="dk2"/>
              </a:buClr>
              <a:buSzPts val="800"/>
              <a:buChar char="○"/>
              <a:defRPr sz="800">
                <a:solidFill>
                  <a:schemeClr val="dk2"/>
                </a:solidFill>
              </a:defRPr>
            </a:lvl8pPr>
            <a:lvl9pPr indent="-279400" lvl="8" marL="4114800">
              <a:spcBef>
                <a:spcPts val="0"/>
              </a:spcBef>
              <a:spcAft>
                <a:spcPts val="0"/>
              </a:spcAft>
              <a:buClr>
                <a:schemeClr val="dk2"/>
              </a:buClr>
              <a:buSzPts val="800"/>
              <a:buChar char="■"/>
              <a:defRPr sz="800">
                <a:solidFill>
                  <a:schemeClr val="dk2"/>
                </a:solidFill>
              </a:defRPr>
            </a:lvl9pPr>
          </a:lstStyle>
          <a:p/>
        </p:txBody>
      </p:sp>
      <p:sp>
        <p:nvSpPr>
          <p:cNvPr id="68" name="Google Shape;68;p13"/>
          <p:cNvSpPr txBox="1"/>
          <p:nvPr>
            <p:ph idx="16" type="body"/>
          </p:nvPr>
        </p:nvSpPr>
        <p:spPr>
          <a:xfrm>
            <a:off x="2428275" y="3935075"/>
            <a:ext cx="2086200" cy="984900"/>
          </a:xfrm>
          <a:prstGeom prst="rect">
            <a:avLst/>
          </a:prstGeom>
        </p:spPr>
        <p:txBody>
          <a:bodyPr anchorCtr="0" anchor="t" bIns="91425" lIns="91425" spcFirstLastPara="1" rIns="91425" wrap="square" tIns="91425">
            <a:normAutofit/>
          </a:bodyPr>
          <a:lstStyle>
            <a:lvl1pPr indent="-279400" lvl="0" marL="457200">
              <a:spcBef>
                <a:spcPts val="0"/>
              </a:spcBef>
              <a:spcAft>
                <a:spcPts val="0"/>
              </a:spcAft>
              <a:buClr>
                <a:schemeClr val="dk2"/>
              </a:buClr>
              <a:buSzPts val="800"/>
              <a:buChar char="●"/>
              <a:defRPr sz="800">
                <a:solidFill>
                  <a:schemeClr val="dk2"/>
                </a:solidFill>
              </a:defRPr>
            </a:lvl1pPr>
            <a:lvl2pPr indent="-279400" lvl="1" marL="914400">
              <a:spcBef>
                <a:spcPts val="0"/>
              </a:spcBef>
              <a:spcAft>
                <a:spcPts val="0"/>
              </a:spcAft>
              <a:buClr>
                <a:schemeClr val="dk2"/>
              </a:buClr>
              <a:buSzPts val="800"/>
              <a:buChar char="○"/>
              <a:defRPr sz="800">
                <a:solidFill>
                  <a:schemeClr val="dk2"/>
                </a:solidFill>
              </a:defRPr>
            </a:lvl2pPr>
            <a:lvl3pPr indent="-279400" lvl="2" marL="1371600">
              <a:spcBef>
                <a:spcPts val="0"/>
              </a:spcBef>
              <a:spcAft>
                <a:spcPts val="0"/>
              </a:spcAft>
              <a:buClr>
                <a:schemeClr val="dk2"/>
              </a:buClr>
              <a:buSzPts val="800"/>
              <a:buChar char="■"/>
              <a:defRPr sz="800">
                <a:solidFill>
                  <a:schemeClr val="dk2"/>
                </a:solidFill>
              </a:defRPr>
            </a:lvl3pPr>
            <a:lvl4pPr indent="-279400" lvl="3" marL="1828800">
              <a:spcBef>
                <a:spcPts val="0"/>
              </a:spcBef>
              <a:spcAft>
                <a:spcPts val="0"/>
              </a:spcAft>
              <a:buClr>
                <a:schemeClr val="dk2"/>
              </a:buClr>
              <a:buSzPts val="800"/>
              <a:buChar char="●"/>
              <a:defRPr sz="800">
                <a:solidFill>
                  <a:schemeClr val="dk2"/>
                </a:solidFill>
              </a:defRPr>
            </a:lvl4pPr>
            <a:lvl5pPr indent="-279400" lvl="4" marL="2286000">
              <a:spcBef>
                <a:spcPts val="0"/>
              </a:spcBef>
              <a:spcAft>
                <a:spcPts val="0"/>
              </a:spcAft>
              <a:buClr>
                <a:schemeClr val="dk2"/>
              </a:buClr>
              <a:buSzPts val="800"/>
              <a:buChar char="○"/>
              <a:defRPr sz="800">
                <a:solidFill>
                  <a:schemeClr val="dk2"/>
                </a:solidFill>
              </a:defRPr>
            </a:lvl5pPr>
            <a:lvl6pPr indent="-279400" lvl="5" marL="2743200">
              <a:spcBef>
                <a:spcPts val="0"/>
              </a:spcBef>
              <a:spcAft>
                <a:spcPts val="0"/>
              </a:spcAft>
              <a:buClr>
                <a:schemeClr val="dk2"/>
              </a:buClr>
              <a:buSzPts val="800"/>
              <a:buChar char="■"/>
              <a:defRPr sz="800">
                <a:solidFill>
                  <a:schemeClr val="dk2"/>
                </a:solidFill>
              </a:defRPr>
            </a:lvl6pPr>
            <a:lvl7pPr indent="-279400" lvl="6" marL="3200400">
              <a:spcBef>
                <a:spcPts val="0"/>
              </a:spcBef>
              <a:spcAft>
                <a:spcPts val="0"/>
              </a:spcAft>
              <a:buClr>
                <a:schemeClr val="dk2"/>
              </a:buClr>
              <a:buSzPts val="800"/>
              <a:buChar char="●"/>
              <a:defRPr sz="800">
                <a:solidFill>
                  <a:schemeClr val="dk2"/>
                </a:solidFill>
              </a:defRPr>
            </a:lvl7pPr>
            <a:lvl8pPr indent="-279400" lvl="7" marL="3657600">
              <a:spcBef>
                <a:spcPts val="0"/>
              </a:spcBef>
              <a:spcAft>
                <a:spcPts val="0"/>
              </a:spcAft>
              <a:buClr>
                <a:schemeClr val="dk2"/>
              </a:buClr>
              <a:buSzPts val="800"/>
              <a:buChar char="○"/>
              <a:defRPr sz="800">
                <a:solidFill>
                  <a:schemeClr val="dk2"/>
                </a:solidFill>
              </a:defRPr>
            </a:lvl8pPr>
            <a:lvl9pPr indent="-279400" lvl="8" marL="4114800">
              <a:spcBef>
                <a:spcPts val="0"/>
              </a:spcBef>
              <a:spcAft>
                <a:spcPts val="0"/>
              </a:spcAft>
              <a:buClr>
                <a:schemeClr val="dk2"/>
              </a:buClr>
              <a:buSzPts val="800"/>
              <a:buChar char="■"/>
              <a:defRPr sz="800">
                <a:solidFill>
                  <a:schemeClr val="dk2"/>
                </a:solidFill>
              </a:defRPr>
            </a:lvl9pPr>
          </a:lstStyle>
          <a:p/>
        </p:txBody>
      </p:sp>
      <p:sp>
        <p:nvSpPr>
          <p:cNvPr id="69" name="Google Shape;69;p13"/>
          <p:cNvSpPr txBox="1"/>
          <p:nvPr>
            <p:ph idx="17" type="body"/>
          </p:nvPr>
        </p:nvSpPr>
        <p:spPr>
          <a:xfrm>
            <a:off x="4637225" y="3935075"/>
            <a:ext cx="2086200" cy="984900"/>
          </a:xfrm>
          <a:prstGeom prst="rect">
            <a:avLst/>
          </a:prstGeom>
        </p:spPr>
        <p:txBody>
          <a:bodyPr anchorCtr="0" anchor="t" bIns="91425" lIns="91425" spcFirstLastPara="1" rIns="91425" wrap="square" tIns="91425">
            <a:normAutofit/>
          </a:bodyPr>
          <a:lstStyle>
            <a:lvl1pPr indent="-279400" lvl="0" marL="457200">
              <a:spcBef>
                <a:spcPts val="0"/>
              </a:spcBef>
              <a:spcAft>
                <a:spcPts val="0"/>
              </a:spcAft>
              <a:buClr>
                <a:schemeClr val="dk2"/>
              </a:buClr>
              <a:buSzPts val="800"/>
              <a:buChar char="●"/>
              <a:defRPr sz="800">
                <a:solidFill>
                  <a:schemeClr val="dk2"/>
                </a:solidFill>
              </a:defRPr>
            </a:lvl1pPr>
            <a:lvl2pPr indent="-279400" lvl="1" marL="914400">
              <a:spcBef>
                <a:spcPts val="0"/>
              </a:spcBef>
              <a:spcAft>
                <a:spcPts val="0"/>
              </a:spcAft>
              <a:buClr>
                <a:schemeClr val="dk2"/>
              </a:buClr>
              <a:buSzPts val="800"/>
              <a:buChar char="○"/>
              <a:defRPr sz="800">
                <a:solidFill>
                  <a:schemeClr val="dk2"/>
                </a:solidFill>
              </a:defRPr>
            </a:lvl2pPr>
            <a:lvl3pPr indent="-279400" lvl="2" marL="1371600">
              <a:spcBef>
                <a:spcPts val="0"/>
              </a:spcBef>
              <a:spcAft>
                <a:spcPts val="0"/>
              </a:spcAft>
              <a:buClr>
                <a:schemeClr val="dk2"/>
              </a:buClr>
              <a:buSzPts val="800"/>
              <a:buChar char="■"/>
              <a:defRPr sz="800">
                <a:solidFill>
                  <a:schemeClr val="dk2"/>
                </a:solidFill>
              </a:defRPr>
            </a:lvl3pPr>
            <a:lvl4pPr indent="-279400" lvl="3" marL="1828800">
              <a:spcBef>
                <a:spcPts val="0"/>
              </a:spcBef>
              <a:spcAft>
                <a:spcPts val="0"/>
              </a:spcAft>
              <a:buClr>
                <a:schemeClr val="dk2"/>
              </a:buClr>
              <a:buSzPts val="800"/>
              <a:buChar char="●"/>
              <a:defRPr sz="800">
                <a:solidFill>
                  <a:schemeClr val="dk2"/>
                </a:solidFill>
              </a:defRPr>
            </a:lvl4pPr>
            <a:lvl5pPr indent="-279400" lvl="4" marL="2286000">
              <a:spcBef>
                <a:spcPts val="0"/>
              </a:spcBef>
              <a:spcAft>
                <a:spcPts val="0"/>
              </a:spcAft>
              <a:buClr>
                <a:schemeClr val="dk2"/>
              </a:buClr>
              <a:buSzPts val="800"/>
              <a:buChar char="○"/>
              <a:defRPr sz="800">
                <a:solidFill>
                  <a:schemeClr val="dk2"/>
                </a:solidFill>
              </a:defRPr>
            </a:lvl5pPr>
            <a:lvl6pPr indent="-279400" lvl="5" marL="2743200">
              <a:spcBef>
                <a:spcPts val="0"/>
              </a:spcBef>
              <a:spcAft>
                <a:spcPts val="0"/>
              </a:spcAft>
              <a:buClr>
                <a:schemeClr val="dk2"/>
              </a:buClr>
              <a:buSzPts val="800"/>
              <a:buChar char="■"/>
              <a:defRPr sz="800">
                <a:solidFill>
                  <a:schemeClr val="dk2"/>
                </a:solidFill>
              </a:defRPr>
            </a:lvl6pPr>
            <a:lvl7pPr indent="-279400" lvl="6" marL="3200400">
              <a:spcBef>
                <a:spcPts val="0"/>
              </a:spcBef>
              <a:spcAft>
                <a:spcPts val="0"/>
              </a:spcAft>
              <a:buClr>
                <a:schemeClr val="dk2"/>
              </a:buClr>
              <a:buSzPts val="800"/>
              <a:buChar char="●"/>
              <a:defRPr sz="800">
                <a:solidFill>
                  <a:schemeClr val="dk2"/>
                </a:solidFill>
              </a:defRPr>
            </a:lvl7pPr>
            <a:lvl8pPr indent="-279400" lvl="7" marL="3657600">
              <a:spcBef>
                <a:spcPts val="0"/>
              </a:spcBef>
              <a:spcAft>
                <a:spcPts val="0"/>
              </a:spcAft>
              <a:buClr>
                <a:schemeClr val="dk2"/>
              </a:buClr>
              <a:buSzPts val="800"/>
              <a:buChar char="○"/>
              <a:defRPr sz="800">
                <a:solidFill>
                  <a:schemeClr val="dk2"/>
                </a:solidFill>
              </a:defRPr>
            </a:lvl8pPr>
            <a:lvl9pPr indent="-279400" lvl="8" marL="4114800">
              <a:spcBef>
                <a:spcPts val="0"/>
              </a:spcBef>
              <a:spcAft>
                <a:spcPts val="0"/>
              </a:spcAft>
              <a:buClr>
                <a:schemeClr val="dk2"/>
              </a:buClr>
              <a:buSzPts val="800"/>
              <a:buChar char="■"/>
              <a:defRPr sz="800">
                <a:solidFill>
                  <a:schemeClr val="dk2"/>
                </a:solidFill>
              </a:defRPr>
            </a:lvl9pPr>
          </a:lstStyle>
          <a:p/>
        </p:txBody>
      </p:sp>
      <p:sp>
        <p:nvSpPr>
          <p:cNvPr id="70" name="Google Shape;70;p13"/>
          <p:cNvSpPr txBox="1"/>
          <p:nvPr>
            <p:ph idx="18" type="body"/>
          </p:nvPr>
        </p:nvSpPr>
        <p:spPr>
          <a:xfrm>
            <a:off x="6846175" y="3935075"/>
            <a:ext cx="2086200" cy="984900"/>
          </a:xfrm>
          <a:prstGeom prst="rect">
            <a:avLst/>
          </a:prstGeom>
        </p:spPr>
        <p:txBody>
          <a:bodyPr anchorCtr="0" anchor="t" bIns="91425" lIns="91425" spcFirstLastPara="1" rIns="91425" wrap="square" tIns="91425">
            <a:normAutofit/>
          </a:bodyPr>
          <a:lstStyle>
            <a:lvl1pPr indent="-279400" lvl="0" marL="457200">
              <a:spcBef>
                <a:spcPts val="0"/>
              </a:spcBef>
              <a:spcAft>
                <a:spcPts val="0"/>
              </a:spcAft>
              <a:buClr>
                <a:schemeClr val="dk2"/>
              </a:buClr>
              <a:buSzPts val="800"/>
              <a:buChar char="●"/>
              <a:defRPr sz="800">
                <a:solidFill>
                  <a:schemeClr val="dk2"/>
                </a:solidFill>
              </a:defRPr>
            </a:lvl1pPr>
            <a:lvl2pPr indent="-279400" lvl="1" marL="914400">
              <a:spcBef>
                <a:spcPts val="0"/>
              </a:spcBef>
              <a:spcAft>
                <a:spcPts val="0"/>
              </a:spcAft>
              <a:buClr>
                <a:schemeClr val="dk2"/>
              </a:buClr>
              <a:buSzPts val="800"/>
              <a:buChar char="○"/>
              <a:defRPr sz="800">
                <a:solidFill>
                  <a:schemeClr val="dk2"/>
                </a:solidFill>
              </a:defRPr>
            </a:lvl2pPr>
            <a:lvl3pPr indent="-279400" lvl="2" marL="1371600">
              <a:spcBef>
                <a:spcPts val="0"/>
              </a:spcBef>
              <a:spcAft>
                <a:spcPts val="0"/>
              </a:spcAft>
              <a:buClr>
                <a:schemeClr val="dk2"/>
              </a:buClr>
              <a:buSzPts val="800"/>
              <a:buChar char="■"/>
              <a:defRPr sz="800">
                <a:solidFill>
                  <a:schemeClr val="dk2"/>
                </a:solidFill>
              </a:defRPr>
            </a:lvl3pPr>
            <a:lvl4pPr indent="-279400" lvl="3" marL="1828800">
              <a:spcBef>
                <a:spcPts val="0"/>
              </a:spcBef>
              <a:spcAft>
                <a:spcPts val="0"/>
              </a:spcAft>
              <a:buClr>
                <a:schemeClr val="dk2"/>
              </a:buClr>
              <a:buSzPts val="800"/>
              <a:buChar char="●"/>
              <a:defRPr sz="800">
                <a:solidFill>
                  <a:schemeClr val="dk2"/>
                </a:solidFill>
              </a:defRPr>
            </a:lvl4pPr>
            <a:lvl5pPr indent="-279400" lvl="4" marL="2286000">
              <a:spcBef>
                <a:spcPts val="0"/>
              </a:spcBef>
              <a:spcAft>
                <a:spcPts val="0"/>
              </a:spcAft>
              <a:buClr>
                <a:schemeClr val="dk2"/>
              </a:buClr>
              <a:buSzPts val="800"/>
              <a:buChar char="○"/>
              <a:defRPr sz="800">
                <a:solidFill>
                  <a:schemeClr val="dk2"/>
                </a:solidFill>
              </a:defRPr>
            </a:lvl5pPr>
            <a:lvl6pPr indent="-279400" lvl="5" marL="2743200">
              <a:spcBef>
                <a:spcPts val="0"/>
              </a:spcBef>
              <a:spcAft>
                <a:spcPts val="0"/>
              </a:spcAft>
              <a:buClr>
                <a:schemeClr val="dk2"/>
              </a:buClr>
              <a:buSzPts val="800"/>
              <a:buChar char="■"/>
              <a:defRPr sz="800">
                <a:solidFill>
                  <a:schemeClr val="dk2"/>
                </a:solidFill>
              </a:defRPr>
            </a:lvl6pPr>
            <a:lvl7pPr indent="-279400" lvl="6" marL="3200400">
              <a:spcBef>
                <a:spcPts val="0"/>
              </a:spcBef>
              <a:spcAft>
                <a:spcPts val="0"/>
              </a:spcAft>
              <a:buClr>
                <a:schemeClr val="dk2"/>
              </a:buClr>
              <a:buSzPts val="800"/>
              <a:buChar char="●"/>
              <a:defRPr sz="800">
                <a:solidFill>
                  <a:schemeClr val="dk2"/>
                </a:solidFill>
              </a:defRPr>
            </a:lvl7pPr>
            <a:lvl8pPr indent="-279400" lvl="7" marL="3657600">
              <a:spcBef>
                <a:spcPts val="0"/>
              </a:spcBef>
              <a:spcAft>
                <a:spcPts val="0"/>
              </a:spcAft>
              <a:buClr>
                <a:schemeClr val="dk2"/>
              </a:buClr>
              <a:buSzPts val="800"/>
              <a:buChar char="○"/>
              <a:defRPr sz="800">
                <a:solidFill>
                  <a:schemeClr val="dk2"/>
                </a:solidFill>
              </a:defRPr>
            </a:lvl8pPr>
            <a:lvl9pPr indent="-279400" lvl="8" marL="4114800">
              <a:spcBef>
                <a:spcPts val="0"/>
              </a:spcBef>
              <a:spcAft>
                <a:spcPts val="0"/>
              </a:spcAft>
              <a:buClr>
                <a:schemeClr val="dk2"/>
              </a:buClr>
              <a:buSzPts val="800"/>
              <a:buChar char="■"/>
              <a:defRPr sz="800">
                <a:solidFill>
                  <a:schemeClr val="dk2"/>
                </a:solidFill>
              </a:defRPr>
            </a:lvl9pPr>
          </a:lstStyle>
          <a:p/>
        </p:txBody>
      </p:sp>
      <p:sp>
        <p:nvSpPr>
          <p:cNvPr id="71" name="Google Shape;71;p13"/>
          <p:cNvSpPr txBox="1"/>
          <p:nvPr>
            <p:ph idx="19" type="title"/>
          </p:nvPr>
        </p:nvSpPr>
        <p:spPr>
          <a:xfrm>
            <a:off x="230900" y="454775"/>
            <a:ext cx="4406400" cy="4425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2"/>
              </a:buClr>
              <a:buSzPts val="3600"/>
              <a:buNone/>
              <a:defRPr>
                <a:solidFill>
                  <a:schemeClr val="dk2"/>
                </a:solidFill>
              </a:defRPr>
            </a:lvl1pPr>
            <a:lvl2pPr lvl="1">
              <a:spcBef>
                <a:spcPts val="0"/>
              </a:spcBef>
              <a:spcAft>
                <a:spcPts val="0"/>
              </a:spcAft>
              <a:buClr>
                <a:schemeClr val="dk2"/>
              </a:buClr>
              <a:buSzPts val="3600"/>
              <a:buNone/>
              <a:defRPr sz="3600">
                <a:solidFill>
                  <a:schemeClr val="dk2"/>
                </a:solidFill>
              </a:defRPr>
            </a:lvl2pPr>
            <a:lvl3pPr lvl="2">
              <a:spcBef>
                <a:spcPts val="0"/>
              </a:spcBef>
              <a:spcAft>
                <a:spcPts val="0"/>
              </a:spcAft>
              <a:buClr>
                <a:schemeClr val="dk2"/>
              </a:buClr>
              <a:buSzPts val="3600"/>
              <a:buNone/>
              <a:defRPr sz="3600">
                <a:solidFill>
                  <a:schemeClr val="dk2"/>
                </a:solidFill>
              </a:defRPr>
            </a:lvl3pPr>
            <a:lvl4pPr lvl="3">
              <a:spcBef>
                <a:spcPts val="0"/>
              </a:spcBef>
              <a:spcAft>
                <a:spcPts val="0"/>
              </a:spcAft>
              <a:buClr>
                <a:schemeClr val="dk2"/>
              </a:buClr>
              <a:buSzPts val="3600"/>
              <a:buNone/>
              <a:defRPr sz="3600">
                <a:solidFill>
                  <a:schemeClr val="dk2"/>
                </a:solidFill>
              </a:defRPr>
            </a:lvl4pPr>
            <a:lvl5pPr lvl="4">
              <a:spcBef>
                <a:spcPts val="0"/>
              </a:spcBef>
              <a:spcAft>
                <a:spcPts val="0"/>
              </a:spcAft>
              <a:buClr>
                <a:schemeClr val="dk2"/>
              </a:buClr>
              <a:buSzPts val="3600"/>
              <a:buNone/>
              <a:defRPr sz="3600">
                <a:solidFill>
                  <a:schemeClr val="dk2"/>
                </a:solidFill>
              </a:defRPr>
            </a:lvl5pPr>
            <a:lvl6pPr lvl="5">
              <a:spcBef>
                <a:spcPts val="0"/>
              </a:spcBef>
              <a:spcAft>
                <a:spcPts val="0"/>
              </a:spcAft>
              <a:buClr>
                <a:schemeClr val="dk2"/>
              </a:buClr>
              <a:buSzPts val="3600"/>
              <a:buNone/>
              <a:defRPr sz="3600">
                <a:solidFill>
                  <a:schemeClr val="dk2"/>
                </a:solidFill>
              </a:defRPr>
            </a:lvl6pPr>
            <a:lvl7pPr lvl="6">
              <a:spcBef>
                <a:spcPts val="0"/>
              </a:spcBef>
              <a:spcAft>
                <a:spcPts val="0"/>
              </a:spcAft>
              <a:buClr>
                <a:schemeClr val="dk2"/>
              </a:buClr>
              <a:buSzPts val="3600"/>
              <a:buNone/>
              <a:defRPr sz="3600">
                <a:solidFill>
                  <a:schemeClr val="dk2"/>
                </a:solidFill>
              </a:defRPr>
            </a:lvl7pPr>
            <a:lvl8pPr lvl="7">
              <a:spcBef>
                <a:spcPts val="0"/>
              </a:spcBef>
              <a:spcAft>
                <a:spcPts val="0"/>
              </a:spcAft>
              <a:buClr>
                <a:schemeClr val="dk2"/>
              </a:buClr>
              <a:buSzPts val="3600"/>
              <a:buNone/>
              <a:defRPr sz="3600">
                <a:solidFill>
                  <a:schemeClr val="dk2"/>
                </a:solidFill>
              </a:defRPr>
            </a:lvl8pPr>
            <a:lvl9pPr lvl="8">
              <a:spcBef>
                <a:spcPts val="0"/>
              </a:spcBef>
              <a:spcAft>
                <a:spcPts val="0"/>
              </a:spcAft>
              <a:buClr>
                <a:schemeClr val="dk2"/>
              </a:buClr>
              <a:buSzPts val="3600"/>
              <a:buNone/>
              <a:defRPr sz="3600">
                <a:solidFill>
                  <a:schemeClr val="dk2"/>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1">
  <p:cSld name="TITLE_AND_BODY_2">
    <p:bg>
      <p:bgPr>
        <a:solidFill>
          <a:schemeClr val="dk1"/>
        </a:solidFill>
      </p:bgPr>
    </p:bg>
    <p:spTree>
      <p:nvGrpSpPr>
        <p:cNvPr id="72" name="Shape 72"/>
        <p:cNvGrpSpPr/>
        <p:nvPr/>
      </p:nvGrpSpPr>
      <p:grpSpPr>
        <a:xfrm>
          <a:off x="0" y="0"/>
          <a:ext cx="0" cy="0"/>
          <a:chOff x="0" y="0"/>
          <a:chExt cx="0" cy="0"/>
        </a:xfrm>
      </p:grpSpPr>
      <p:sp>
        <p:nvSpPr>
          <p:cNvPr id="73" name="Google Shape;73;p14"/>
          <p:cNvSpPr/>
          <p:nvPr>
            <p:ph idx="2" type="pic"/>
          </p:nvPr>
        </p:nvSpPr>
        <p:spPr>
          <a:xfrm flipH="1" rot="10800000">
            <a:off x="226950" y="1218789"/>
            <a:ext cx="2086200" cy="1883100"/>
          </a:xfrm>
          <a:prstGeom prst="corner">
            <a:avLst>
              <a:gd fmla="val 83590" name="adj1"/>
              <a:gd fmla="val 81097" name="adj2"/>
            </a:avLst>
          </a:prstGeom>
          <a:noFill/>
          <a:ln>
            <a:noFill/>
          </a:ln>
        </p:spPr>
      </p:sp>
      <p:sp>
        <p:nvSpPr>
          <p:cNvPr id="74" name="Google Shape;74;p14"/>
          <p:cNvSpPr/>
          <p:nvPr>
            <p:ph idx="3" type="pic"/>
          </p:nvPr>
        </p:nvSpPr>
        <p:spPr>
          <a:xfrm flipH="1">
            <a:off x="2428286" y="1218789"/>
            <a:ext cx="2086200" cy="1883100"/>
          </a:xfrm>
          <a:prstGeom prst="corner">
            <a:avLst>
              <a:gd fmla="val 83590" name="adj1"/>
              <a:gd fmla="val 81097" name="adj2"/>
            </a:avLst>
          </a:prstGeom>
          <a:noFill/>
          <a:ln>
            <a:noFill/>
          </a:ln>
        </p:spPr>
      </p:sp>
      <p:sp>
        <p:nvSpPr>
          <p:cNvPr id="75" name="Google Shape;75;p14"/>
          <p:cNvSpPr/>
          <p:nvPr>
            <p:ph idx="4" type="pic"/>
          </p:nvPr>
        </p:nvSpPr>
        <p:spPr>
          <a:xfrm rot="10800000">
            <a:off x="4629568" y="1218789"/>
            <a:ext cx="2086200" cy="1883100"/>
          </a:xfrm>
          <a:prstGeom prst="corner">
            <a:avLst>
              <a:gd fmla="val 83590" name="adj1"/>
              <a:gd fmla="val 81097" name="adj2"/>
            </a:avLst>
          </a:prstGeom>
          <a:noFill/>
          <a:ln>
            <a:noFill/>
          </a:ln>
        </p:spPr>
      </p:sp>
      <p:sp>
        <p:nvSpPr>
          <p:cNvPr id="76" name="Google Shape;76;p14"/>
          <p:cNvSpPr/>
          <p:nvPr>
            <p:ph idx="5" type="pic"/>
          </p:nvPr>
        </p:nvSpPr>
        <p:spPr>
          <a:xfrm flipH="1">
            <a:off x="6830850" y="1218789"/>
            <a:ext cx="2086200" cy="1883100"/>
          </a:xfrm>
          <a:prstGeom prst="corner">
            <a:avLst>
              <a:gd fmla="val 83590" name="adj1"/>
              <a:gd fmla="val 81097" name="adj2"/>
            </a:avLst>
          </a:prstGeom>
          <a:noFill/>
          <a:ln>
            <a:noFill/>
          </a:ln>
        </p:spPr>
      </p:sp>
      <p:sp>
        <p:nvSpPr>
          <p:cNvPr id="77" name="Google Shape;77;p14"/>
          <p:cNvSpPr txBox="1"/>
          <p:nvPr>
            <p:ph type="title"/>
          </p:nvPr>
        </p:nvSpPr>
        <p:spPr>
          <a:xfrm>
            <a:off x="211675" y="3093025"/>
            <a:ext cx="2101500" cy="4425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78" name="Google Shape;78;p14"/>
          <p:cNvSpPr txBox="1"/>
          <p:nvPr>
            <p:ph idx="6" type="title"/>
          </p:nvPr>
        </p:nvSpPr>
        <p:spPr>
          <a:xfrm>
            <a:off x="2420625" y="3093025"/>
            <a:ext cx="2101500" cy="4425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79" name="Google Shape;79;p14"/>
          <p:cNvSpPr txBox="1"/>
          <p:nvPr>
            <p:ph idx="7" type="title"/>
          </p:nvPr>
        </p:nvSpPr>
        <p:spPr>
          <a:xfrm>
            <a:off x="4629575" y="3093025"/>
            <a:ext cx="2101500" cy="4425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80" name="Google Shape;80;p14"/>
          <p:cNvSpPr txBox="1"/>
          <p:nvPr>
            <p:ph idx="8" type="title"/>
          </p:nvPr>
        </p:nvSpPr>
        <p:spPr>
          <a:xfrm>
            <a:off x="6823200" y="3093025"/>
            <a:ext cx="2101500" cy="4425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81" name="Google Shape;81;p14"/>
          <p:cNvSpPr txBox="1"/>
          <p:nvPr>
            <p:ph idx="1" type="subTitle"/>
          </p:nvPr>
        </p:nvSpPr>
        <p:spPr>
          <a:xfrm>
            <a:off x="230900" y="3518675"/>
            <a:ext cx="2086200" cy="3465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2"/>
              </a:buClr>
              <a:buSzPts val="1800"/>
              <a:buFont typeface="Crimson Pro"/>
              <a:buNone/>
              <a:defRPr sz="1800">
                <a:solidFill>
                  <a:schemeClr val="dk2"/>
                </a:solidFill>
                <a:latin typeface="Crimson Pro"/>
                <a:ea typeface="Crimson Pro"/>
                <a:cs typeface="Crimson Pro"/>
                <a:sym typeface="Crimson Pro"/>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82" name="Google Shape;82;p14"/>
          <p:cNvSpPr txBox="1"/>
          <p:nvPr>
            <p:ph idx="9" type="subTitle"/>
          </p:nvPr>
        </p:nvSpPr>
        <p:spPr>
          <a:xfrm>
            <a:off x="2428275" y="3518675"/>
            <a:ext cx="2086200" cy="3465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2"/>
              </a:buClr>
              <a:buSzPts val="1800"/>
              <a:buFont typeface="Crimson Pro"/>
              <a:buNone/>
              <a:defRPr sz="1800">
                <a:solidFill>
                  <a:schemeClr val="dk2"/>
                </a:solidFill>
                <a:latin typeface="Crimson Pro"/>
                <a:ea typeface="Crimson Pro"/>
                <a:cs typeface="Crimson Pro"/>
                <a:sym typeface="Crimson Pro"/>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83" name="Google Shape;83;p14"/>
          <p:cNvSpPr txBox="1"/>
          <p:nvPr>
            <p:ph idx="13" type="subTitle"/>
          </p:nvPr>
        </p:nvSpPr>
        <p:spPr>
          <a:xfrm>
            <a:off x="4625650" y="3518675"/>
            <a:ext cx="2086200" cy="3465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2"/>
              </a:buClr>
              <a:buSzPts val="1800"/>
              <a:buFont typeface="Crimson Pro"/>
              <a:buNone/>
              <a:defRPr sz="1800">
                <a:solidFill>
                  <a:schemeClr val="dk2"/>
                </a:solidFill>
                <a:latin typeface="Crimson Pro"/>
                <a:ea typeface="Crimson Pro"/>
                <a:cs typeface="Crimson Pro"/>
                <a:sym typeface="Crimson Pro"/>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84" name="Google Shape;84;p14"/>
          <p:cNvSpPr txBox="1"/>
          <p:nvPr>
            <p:ph idx="14" type="subTitle"/>
          </p:nvPr>
        </p:nvSpPr>
        <p:spPr>
          <a:xfrm>
            <a:off x="6823025" y="3518675"/>
            <a:ext cx="2086200" cy="3465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2"/>
              </a:buClr>
              <a:buSzPts val="1800"/>
              <a:buFont typeface="Crimson Pro"/>
              <a:buNone/>
              <a:defRPr sz="1800">
                <a:solidFill>
                  <a:schemeClr val="dk2"/>
                </a:solidFill>
                <a:latin typeface="Crimson Pro"/>
                <a:ea typeface="Crimson Pro"/>
                <a:cs typeface="Crimson Pro"/>
                <a:sym typeface="Crimson Pro"/>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85" name="Google Shape;85;p14"/>
          <p:cNvSpPr txBox="1"/>
          <p:nvPr>
            <p:ph idx="15" type="body"/>
          </p:nvPr>
        </p:nvSpPr>
        <p:spPr>
          <a:xfrm>
            <a:off x="219325" y="3935075"/>
            <a:ext cx="2086200" cy="984900"/>
          </a:xfrm>
          <a:prstGeom prst="rect">
            <a:avLst/>
          </a:prstGeom>
        </p:spPr>
        <p:txBody>
          <a:bodyPr anchorCtr="0" anchor="t" bIns="91425" lIns="91425" spcFirstLastPara="1" rIns="91425" wrap="square" tIns="91425">
            <a:normAutofit/>
          </a:bodyPr>
          <a:lstStyle>
            <a:lvl1pPr indent="-279400" lvl="0" marL="457200">
              <a:spcBef>
                <a:spcPts val="0"/>
              </a:spcBef>
              <a:spcAft>
                <a:spcPts val="0"/>
              </a:spcAft>
              <a:buClr>
                <a:schemeClr val="dk2"/>
              </a:buClr>
              <a:buSzPts val="800"/>
              <a:buChar char="●"/>
              <a:defRPr sz="800">
                <a:solidFill>
                  <a:schemeClr val="dk2"/>
                </a:solidFill>
              </a:defRPr>
            </a:lvl1pPr>
            <a:lvl2pPr indent="-279400" lvl="1" marL="914400">
              <a:spcBef>
                <a:spcPts val="0"/>
              </a:spcBef>
              <a:spcAft>
                <a:spcPts val="0"/>
              </a:spcAft>
              <a:buClr>
                <a:schemeClr val="dk2"/>
              </a:buClr>
              <a:buSzPts val="800"/>
              <a:buChar char="○"/>
              <a:defRPr sz="800">
                <a:solidFill>
                  <a:schemeClr val="dk2"/>
                </a:solidFill>
              </a:defRPr>
            </a:lvl2pPr>
            <a:lvl3pPr indent="-279400" lvl="2" marL="1371600">
              <a:spcBef>
                <a:spcPts val="0"/>
              </a:spcBef>
              <a:spcAft>
                <a:spcPts val="0"/>
              </a:spcAft>
              <a:buClr>
                <a:schemeClr val="dk2"/>
              </a:buClr>
              <a:buSzPts val="800"/>
              <a:buChar char="■"/>
              <a:defRPr sz="800">
                <a:solidFill>
                  <a:schemeClr val="dk2"/>
                </a:solidFill>
              </a:defRPr>
            </a:lvl3pPr>
            <a:lvl4pPr indent="-279400" lvl="3" marL="1828800">
              <a:spcBef>
                <a:spcPts val="0"/>
              </a:spcBef>
              <a:spcAft>
                <a:spcPts val="0"/>
              </a:spcAft>
              <a:buClr>
                <a:schemeClr val="dk2"/>
              </a:buClr>
              <a:buSzPts val="800"/>
              <a:buChar char="●"/>
              <a:defRPr sz="800">
                <a:solidFill>
                  <a:schemeClr val="dk2"/>
                </a:solidFill>
              </a:defRPr>
            </a:lvl4pPr>
            <a:lvl5pPr indent="-279400" lvl="4" marL="2286000">
              <a:spcBef>
                <a:spcPts val="0"/>
              </a:spcBef>
              <a:spcAft>
                <a:spcPts val="0"/>
              </a:spcAft>
              <a:buClr>
                <a:schemeClr val="dk2"/>
              </a:buClr>
              <a:buSzPts val="800"/>
              <a:buChar char="○"/>
              <a:defRPr sz="800">
                <a:solidFill>
                  <a:schemeClr val="dk2"/>
                </a:solidFill>
              </a:defRPr>
            </a:lvl5pPr>
            <a:lvl6pPr indent="-279400" lvl="5" marL="2743200">
              <a:spcBef>
                <a:spcPts val="0"/>
              </a:spcBef>
              <a:spcAft>
                <a:spcPts val="0"/>
              </a:spcAft>
              <a:buClr>
                <a:schemeClr val="dk2"/>
              </a:buClr>
              <a:buSzPts val="800"/>
              <a:buChar char="■"/>
              <a:defRPr sz="800">
                <a:solidFill>
                  <a:schemeClr val="dk2"/>
                </a:solidFill>
              </a:defRPr>
            </a:lvl6pPr>
            <a:lvl7pPr indent="-279400" lvl="6" marL="3200400">
              <a:spcBef>
                <a:spcPts val="0"/>
              </a:spcBef>
              <a:spcAft>
                <a:spcPts val="0"/>
              </a:spcAft>
              <a:buClr>
                <a:schemeClr val="dk2"/>
              </a:buClr>
              <a:buSzPts val="800"/>
              <a:buChar char="●"/>
              <a:defRPr sz="800">
                <a:solidFill>
                  <a:schemeClr val="dk2"/>
                </a:solidFill>
              </a:defRPr>
            </a:lvl7pPr>
            <a:lvl8pPr indent="-279400" lvl="7" marL="3657600">
              <a:spcBef>
                <a:spcPts val="0"/>
              </a:spcBef>
              <a:spcAft>
                <a:spcPts val="0"/>
              </a:spcAft>
              <a:buClr>
                <a:schemeClr val="dk2"/>
              </a:buClr>
              <a:buSzPts val="800"/>
              <a:buChar char="○"/>
              <a:defRPr sz="800">
                <a:solidFill>
                  <a:schemeClr val="dk2"/>
                </a:solidFill>
              </a:defRPr>
            </a:lvl8pPr>
            <a:lvl9pPr indent="-279400" lvl="8" marL="4114800">
              <a:spcBef>
                <a:spcPts val="0"/>
              </a:spcBef>
              <a:spcAft>
                <a:spcPts val="0"/>
              </a:spcAft>
              <a:buClr>
                <a:schemeClr val="dk2"/>
              </a:buClr>
              <a:buSzPts val="800"/>
              <a:buChar char="■"/>
              <a:defRPr sz="800">
                <a:solidFill>
                  <a:schemeClr val="dk2"/>
                </a:solidFill>
              </a:defRPr>
            </a:lvl9pPr>
          </a:lstStyle>
          <a:p/>
        </p:txBody>
      </p:sp>
      <p:sp>
        <p:nvSpPr>
          <p:cNvPr id="86" name="Google Shape;86;p14"/>
          <p:cNvSpPr txBox="1"/>
          <p:nvPr>
            <p:ph idx="16" type="body"/>
          </p:nvPr>
        </p:nvSpPr>
        <p:spPr>
          <a:xfrm>
            <a:off x="2428275" y="3935075"/>
            <a:ext cx="2086200" cy="984900"/>
          </a:xfrm>
          <a:prstGeom prst="rect">
            <a:avLst/>
          </a:prstGeom>
        </p:spPr>
        <p:txBody>
          <a:bodyPr anchorCtr="0" anchor="t" bIns="91425" lIns="91425" spcFirstLastPara="1" rIns="91425" wrap="square" tIns="91425">
            <a:normAutofit/>
          </a:bodyPr>
          <a:lstStyle>
            <a:lvl1pPr indent="-279400" lvl="0" marL="457200">
              <a:spcBef>
                <a:spcPts val="0"/>
              </a:spcBef>
              <a:spcAft>
                <a:spcPts val="0"/>
              </a:spcAft>
              <a:buClr>
                <a:schemeClr val="dk2"/>
              </a:buClr>
              <a:buSzPts val="800"/>
              <a:buChar char="●"/>
              <a:defRPr sz="800">
                <a:solidFill>
                  <a:schemeClr val="dk2"/>
                </a:solidFill>
              </a:defRPr>
            </a:lvl1pPr>
            <a:lvl2pPr indent="-279400" lvl="1" marL="914400">
              <a:spcBef>
                <a:spcPts val="0"/>
              </a:spcBef>
              <a:spcAft>
                <a:spcPts val="0"/>
              </a:spcAft>
              <a:buClr>
                <a:schemeClr val="dk2"/>
              </a:buClr>
              <a:buSzPts val="800"/>
              <a:buChar char="○"/>
              <a:defRPr sz="800">
                <a:solidFill>
                  <a:schemeClr val="dk2"/>
                </a:solidFill>
              </a:defRPr>
            </a:lvl2pPr>
            <a:lvl3pPr indent="-279400" lvl="2" marL="1371600">
              <a:spcBef>
                <a:spcPts val="0"/>
              </a:spcBef>
              <a:spcAft>
                <a:spcPts val="0"/>
              </a:spcAft>
              <a:buClr>
                <a:schemeClr val="dk2"/>
              </a:buClr>
              <a:buSzPts val="800"/>
              <a:buChar char="■"/>
              <a:defRPr sz="800">
                <a:solidFill>
                  <a:schemeClr val="dk2"/>
                </a:solidFill>
              </a:defRPr>
            </a:lvl3pPr>
            <a:lvl4pPr indent="-279400" lvl="3" marL="1828800">
              <a:spcBef>
                <a:spcPts val="0"/>
              </a:spcBef>
              <a:spcAft>
                <a:spcPts val="0"/>
              </a:spcAft>
              <a:buClr>
                <a:schemeClr val="dk2"/>
              </a:buClr>
              <a:buSzPts val="800"/>
              <a:buChar char="●"/>
              <a:defRPr sz="800">
                <a:solidFill>
                  <a:schemeClr val="dk2"/>
                </a:solidFill>
              </a:defRPr>
            </a:lvl4pPr>
            <a:lvl5pPr indent="-279400" lvl="4" marL="2286000">
              <a:spcBef>
                <a:spcPts val="0"/>
              </a:spcBef>
              <a:spcAft>
                <a:spcPts val="0"/>
              </a:spcAft>
              <a:buClr>
                <a:schemeClr val="dk2"/>
              </a:buClr>
              <a:buSzPts val="800"/>
              <a:buChar char="○"/>
              <a:defRPr sz="800">
                <a:solidFill>
                  <a:schemeClr val="dk2"/>
                </a:solidFill>
              </a:defRPr>
            </a:lvl5pPr>
            <a:lvl6pPr indent="-279400" lvl="5" marL="2743200">
              <a:spcBef>
                <a:spcPts val="0"/>
              </a:spcBef>
              <a:spcAft>
                <a:spcPts val="0"/>
              </a:spcAft>
              <a:buClr>
                <a:schemeClr val="dk2"/>
              </a:buClr>
              <a:buSzPts val="800"/>
              <a:buChar char="■"/>
              <a:defRPr sz="800">
                <a:solidFill>
                  <a:schemeClr val="dk2"/>
                </a:solidFill>
              </a:defRPr>
            </a:lvl6pPr>
            <a:lvl7pPr indent="-279400" lvl="6" marL="3200400">
              <a:spcBef>
                <a:spcPts val="0"/>
              </a:spcBef>
              <a:spcAft>
                <a:spcPts val="0"/>
              </a:spcAft>
              <a:buClr>
                <a:schemeClr val="dk2"/>
              </a:buClr>
              <a:buSzPts val="800"/>
              <a:buChar char="●"/>
              <a:defRPr sz="800">
                <a:solidFill>
                  <a:schemeClr val="dk2"/>
                </a:solidFill>
              </a:defRPr>
            </a:lvl7pPr>
            <a:lvl8pPr indent="-279400" lvl="7" marL="3657600">
              <a:spcBef>
                <a:spcPts val="0"/>
              </a:spcBef>
              <a:spcAft>
                <a:spcPts val="0"/>
              </a:spcAft>
              <a:buClr>
                <a:schemeClr val="dk2"/>
              </a:buClr>
              <a:buSzPts val="800"/>
              <a:buChar char="○"/>
              <a:defRPr sz="800">
                <a:solidFill>
                  <a:schemeClr val="dk2"/>
                </a:solidFill>
              </a:defRPr>
            </a:lvl8pPr>
            <a:lvl9pPr indent="-279400" lvl="8" marL="4114800">
              <a:spcBef>
                <a:spcPts val="0"/>
              </a:spcBef>
              <a:spcAft>
                <a:spcPts val="0"/>
              </a:spcAft>
              <a:buClr>
                <a:schemeClr val="dk2"/>
              </a:buClr>
              <a:buSzPts val="800"/>
              <a:buChar char="■"/>
              <a:defRPr sz="800">
                <a:solidFill>
                  <a:schemeClr val="dk2"/>
                </a:solidFill>
              </a:defRPr>
            </a:lvl9pPr>
          </a:lstStyle>
          <a:p/>
        </p:txBody>
      </p:sp>
      <p:sp>
        <p:nvSpPr>
          <p:cNvPr id="87" name="Google Shape;87;p14"/>
          <p:cNvSpPr txBox="1"/>
          <p:nvPr>
            <p:ph idx="17" type="body"/>
          </p:nvPr>
        </p:nvSpPr>
        <p:spPr>
          <a:xfrm>
            <a:off x="4637225" y="3935075"/>
            <a:ext cx="2086200" cy="984900"/>
          </a:xfrm>
          <a:prstGeom prst="rect">
            <a:avLst/>
          </a:prstGeom>
        </p:spPr>
        <p:txBody>
          <a:bodyPr anchorCtr="0" anchor="t" bIns="91425" lIns="91425" spcFirstLastPara="1" rIns="91425" wrap="square" tIns="91425">
            <a:normAutofit/>
          </a:bodyPr>
          <a:lstStyle>
            <a:lvl1pPr indent="-279400" lvl="0" marL="457200">
              <a:spcBef>
                <a:spcPts val="0"/>
              </a:spcBef>
              <a:spcAft>
                <a:spcPts val="0"/>
              </a:spcAft>
              <a:buClr>
                <a:schemeClr val="dk2"/>
              </a:buClr>
              <a:buSzPts val="800"/>
              <a:buChar char="●"/>
              <a:defRPr sz="800">
                <a:solidFill>
                  <a:schemeClr val="dk2"/>
                </a:solidFill>
              </a:defRPr>
            </a:lvl1pPr>
            <a:lvl2pPr indent="-279400" lvl="1" marL="914400">
              <a:spcBef>
                <a:spcPts val="0"/>
              </a:spcBef>
              <a:spcAft>
                <a:spcPts val="0"/>
              </a:spcAft>
              <a:buClr>
                <a:schemeClr val="dk2"/>
              </a:buClr>
              <a:buSzPts val="800"/>
              <a:buChar char="○"/>
              <a:defRPr sz="800">
                <a:solidFill>
                  <a:schemeClr val="dk2"/>
                </a:solidFill>
              </a:defRPr>
            </a:lvl2pPr>
            <a:lvl3pPr indent="-279400" lvl="2" marL="1371600">
              <a:spcBef>
                <a:spcPts val="0"/>
              </a:spcBef>
              <a:spcAft>
                <a:spcPts val="0"/>
              </a:spcAft>
              <a:buClr>
                <a:schemeClr val="dk2"/>
              </a:buClr>
              <a:buSzPts val="800"/>
              <a:buChar char="■"/>
              <a:defRPr sz="800">
                <a:solidFill>
                  <a:schemeClr val="dk2"/>
                </a:solidFill>
              </a:defRPr>
            </a:lvl3pPr>
            <a:lvl4pPr indent="-279400" lvl="3" marL="1828800">
              <a:spcBef>
                <a:spcPts val="0"/>
              </a:spcBef>
              <a:spcAft>
                <a:spcPts val="0"/>
              </a:spcAft>
              <a:buClr>
                <a:schemeClr val="dk2"/>
              </a:buClr>
              <a:buSzPts val="800"/>
              <a:buChar char="●"/>
              <a:defRPr sz="800">
                <a:solidFill>
                  <a:schemeClr val="dk2"/>
                </a:solidFill>
              </a:defRPr>
            </a:lvl4pPr>
            <a:lvl5pPr indent="-279400" lvl="4" marL="2286000">
              <a:spcBef>
                <a:spcPts val="0"/>
              </a:spcBef>
              <a:spcAft>
                <a:spcPts val="0"/>
              </a:spcAft>
              <a:buClr>
                <a:schemeClr val="dk2"/>
              </a:buClr>
              <a:buSzPts val="800"/>
              <a:buChar char="○"/>
              <a:defRPr sz="800">
                <a:solidFill>
                  <a:schemeClr val="dk2"/>
                </a:solidFill>
              </a:defRPr>
            </a:lvl5pPr>
            <a:lvl6pPr indent="-279400" lvl="5" marL="2743200">
              <a:spcBef>
                <a:spcPts val="0"/>
              </a:spcBef>
              <a:spcAft>
                <a:spcPts val="0"/>
              </a:spcAft>
              <a:buClr>
                <a:schemeClr val="dk2"/>
              </a:buClr>
              <a:buSzPts val="800"/>
              <a:buChar char="■"/>
              <a:defRPr sz="800">
                <a:solidFill>
                  <a:schemeClr val="dk2"/>
                </a:solidFill>
              </a:defRPr>
            </a:lvl6pPr>
            <a:lvl7pPr indent="-279400" lvl="6" marL="3200400">
              <a:spcBef>
                <a:spcPts val="0"/>
              </a:spcBef>
              <a:spcAft>
                <a:spcPts val="0"/>
              </a:spcAft>
              <a:buClr>
                <a:schemeClr val="dk2"/>
              </a:buClr>
              <a:buSzPts val="800"/>
              <a:buChar char="●"/>
              <a:defRPr sz="800">
                <a:solidFill>
                  <a:schemeClr val="dk2"/>
                </a:solidFill>
              </a:defRPr>
            </a:lvl7pPr>
            <a:lvl8pPr indent="-279400" lvl="7" marL="3657600">
              <a:spcBef>
                <a:spcPts val="0"/>
              </a:spcBef>
              <a:spcAft>
                <a:spcPts val="0"/>
              </a:spcAft>
              <a:buClr>
                <a:schemeClr val="dk2"/>
              </a:buClr>
              <a:buSzPts val="800"/>
              <a:buChar char="○"/>
              <a:defRPr sz="800">
                <a:solidFill>
                  <a:schemeClr val="dk2"/>
                </a:solidFill>
              </a:defRPr>
            </a:lvl8pPr>
            <a:lvl9pPr indent="-279400" lvl="8" marL="4114800">
              <a:spcBef>
                <a:spcPts val="0"/>
              </a:spcBef>
              <a:spcAft>
                <a:spcPts val="0"/>
              </a:spcAft>
              <a:buClr>
                <a:schemeClr val="dk2"/>
              </a:buClr>
              <a:buSzPts val="800"/>
              <a:buChar char="■"/>
              <a:defRPr sz="800">
                <a:solidFill>
                  <a:schemeClr val="dk2"/>
                </a:solidFill>
              </a:defRPr>
            </a:lvl9pPr>
          </a:lstStyle>
          <a:p/>
        </p:txBody>
      </p:sp>
      <p:sp>
        <p:nvSpPr>
          <p:cNvPr id="88" name="Google Shape;88;p14"/>
          <p:cNvSpPr txBox="1"/>
          <p:nvPr>
            <p:ph idx="18" type="body"/>
          </p:nvPr>
        </p:nvSpPr>
        <p:spPr>
          <a:xfrm>
            <a:off x="6846175" y="3935075"/>
            <a:ext cx="2086200" cy="984900"/>
          </a:xfrm>
          <a:prstGeom prst="rect">
            <a:avLst/>
          </a:prstGeom>
        </p:spPr>
        <p:txBody>
          <a:bodyPr anchorCtr="0" anchor="t" bIns="91425" lIns="91425" spcFirstLastPara="1" rIns="91425" wrap="square" tIns="91425">
            <a:normAutofit/>
          </a:bodyPr>
          <a:lstStyle>
            <a:lvl1pPr indent="-279400" lvl="0" marL="457200">
              <a:spcBef>
                <a:spcPts val="0"/>
              </a:spcBef>
              <a:spcAft>
                <a:spcPts val="0"/>
              </a:spcAft>
              <a:buClr>
                <a:schemeClr val="dk2"/>
              </a:buClr>
              <a:buSzPts val="800"/>
              <a:buChar char="●"/>
              <a:defRPr sz="800">
                <a:solidFill>
                  <a:schemeClr val="dk2"/>
                </a:solidFill>
              </a:defRPr>
            </a:lvl1pPr>
            <a:lvl2pPr indent="-279400" lvl="1" marL="914400">
              <a:spcBef>
                <a:spcPts val="0"/>
              </a:spcBef>
              <a:spcAft>
                <a:spcPts val="0"/>
              </a:spcAft>
              <a:buClr>
                <a:schemeClr val="dk2"/>
              </a:buClr>
              <a:buSzPts val="800"/>
              <a:buChar char="○"/>
              <a:defRPr sz="800">
                <a:solidFill>
                  <a:schemeClr val="dk2"/>
                </a:solidFill>
              </a:defRPr>
            </a:lvl2pPr>
            <a:lvl3pPr indent="-279400" lvl="2" marL="1371600">
              <a:spcBef>
                <a:spcPts val="0"/>
              </a:spcBef>
              <a:spcAft>
                <a:spcPts val="0"/>
              </a:spcAft>
              <a:buClr>
                <a:schemeClr val="dk2"/>
              </a:buClr>
              <a:buSzPts val="800"/>
              <a:buChar char="■"/>
              <a:defRPr sz="800">
                <a:solidFill>
                  <a:schemeClr val="dk2"/>
                </a:solidFill>
              </a:defRPr>
            </a:lvl3pPr>
            <a:lvl4pPr indent="-279400" lvl="3" marL="1828800">
              <a:spcBef>
                <a:spcPts val="0"/>
              </a:spcBef>
              <a:spcAft>
                <a:spcPts val="0"/>
              </a:spcAft>
              <a:buClr>
                <a:schemeClr val="dk2"/>
              </a:buClr>
              <a:buSzPts val="800"/>
              <a:buChar char="●"/>
              <a:defRPr sz="800">
                <a:solidFill>
                  <a:schemeClr val="dk2"/>
                </a:solidFill>
              </a:defRPr>
            </a:lvl4pPr>
            <a:lvl5pPr indent="-279400" lvl="4" marL="2286000">
              <a:spcBef>
                <a:spcPts val="0"/>
              </a:spcBef>
              <a:spcAft>
                <a:spcPts val="0"/>
              </a:spcAft>
              <a:buClr>
                <a:schemeClr val="dk2"/>
              </a:buClr>
              <a:buSzPts val="800"/>
              <a:buChar char="○"/>
              <a:defRPr sz="800">
                <a:solidFill>
                  <a:schemeClr val="dk2"/>
                </a:solidFill>
              </a:defRPr>
            </a:lvl5pPr>
            <a:lvl6pPr indent="-279400" lvl="5" marL="2743200">
              <a:spcBef>
                <a:spcPts val="0"/>
              </a:spcBef>
              <a:spcAft>
                <a:spcPts val="0"/>
              </a:spcAft>
              <a:buClr>
                <a:schemeClr val="dk2"/>
              </a:buClr>
              <a:buSzPts val="800"/>
              <a:buChar char="■"/>
              <a:defRPr sz="800">
                <a:solidFill>
                  <a:schemeClr val="dk2"/>
                </a:solidFill>
              </a:defRPr>
            </a:lvl6pPr>
            <a:lvl7pPr indent="-279400" lvl="6" marL="3200400">
              <a:spcBef>
                <a:spcPts val="0"/>
              </a:spcBef>
              <a:spcAft>
                <a:spcPts val="0"/>
              </a:spcAft>
              <a:buClr>
                <a:schemeClr val="dk2"/>
              </a:buClr>
              <a:buSzPts val="800"/>
              <a:buChar char="●"/>
              <a:defRPr sz="800">
                <a:solidFill>
                  <a:schemeClr val="dk2"/>
                </a:solidFill>
              </a:defRPr>
            </a:lvl7pPr>
            <a:lvl8pPr indent="-279400" lvl="7" marL="3657600">
              <a:spcBef>
                <a:spcPts val="0"/>
              </a:spcBef>
              <a:spcAft>
                <a:spcPts val="0"/>
              </a:spcAft>
              <a:buClr>
                <a:schemeClr val="dk2"/>
              </a:buClr>
              <a:buSzPts val="800"/>
              <a:buChar char="○"/>
              <a:defRPr sz="800">
                <a:solidFill>
                  <a:schemeClr val="dk2"/>
                </a:solidFill>
              </a:defRPr>
            </a:lvl8pPr>
            <a:lvl9pPr indent="-279400" lvl="8" marL="4114800">
              <a:spcBef>
                <a:spcPts val="0"/>
              </a:spcBef>
              <a:spcAft>
                <a:spcPts val="0"/>
              </a:spcAft>
              <a:buClr>
                <a:schemeClr val="dk2"/>
              </a:buClr>
              <a:buSzPts val="800"/>
              <a:buChar char="■"/>
              <a:defRPr sz="800">
                <a:solidFill>
                  <a:schemeClr val="dk2"/>
                </a:solidFill>
              </a:defRPr>
            </a:lvl9pPr>
          </a:lstStyle>
          <a:p/>
        </p:txBody>
      </p:sp>
      <p:sp>
        <p:nvSpPr>
          <p:cNvPr id="89" name="Google Shape;89;p14"/>
          <p:cNvSpPr txBox="1"/>
          <p:nvPr>
            <p:ph idx="19" type="title"/>
          </p:nvPr>
        </p:nvSpPr>
        <p:spPr>
          <a:xfrm>
            <a:off x="230900" y="454775"/>
            <a:ext cx="4406400" cy="4425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2"/>
              </a:buClr>
              <a:buSzPts val="3600"/>
              <a:buNone/>
              <a:defRPr>
                <a:solidFill>
                  <a:schemeClr val="dk2"/>
                </a:solidFill>
              </a:defRPr>
            </a:lvl1pPr>
            <a:lvl2pPr lvl="1">
              <a:spcBef>
                <a:spcPts val="0"/>
              </a:spcBef>
              <a:spcAft>
                <a:spcPts val="0"/>
              </a:spcAft>
              <a:buClr>
                <a:schemeClr val="dk2"/>
              </a:buClr>
              <a:buSzPts val="3600"/>
              <a:buNone/>
              <a:defRPr sz="3600">
                <a:solidFill>
                  <a:schemeClr val="dk2"/>
                </a:solidFill>
              </a:defRPr>
            </a:lvl2pPr>
            <a:lvl3pPr lvl="2">
              <a:spcBef>
                <a:spcPts val="0"/>
              </a:spcBef>
              <a:spcAft>
                <a:spcPts val="0"/>
              </a:spcAft>
              <a:buClr>
                <a:schemeClr val="dk2"/>
              </a:buClr>
              <a:buSzPts val="3600"/>
              <a:buNone/>
              <a:defRPr sz="3600">
                <a:solidFill>
                  <a:schemeClr val="dk2"/>
                </a:solidFill>
              </a:defRPr>
            </a:lvl3pPr>
            <a:lvl4pPr lvl="3">
              <a:spcBef>
                <a:spcPts val="0"/>
              </a:spcBef>
              <a:spcAft>
                <a:spcPts val="0"/>
              </a:spcAft>
              <a:buClr>
                <a:schemeClr val="dk2"/>
              </a:buClr>
              <a:buSzPts val="3600"/>
              <a:buNone/>
              <a:defRPr sz="3600">
                <a:solidFill>
                  <a:schemeClr val="dk2"/>
                </a:solidFill>
              </a:defRPr>
            </a:lvl4pPr>
            <a:lvl5pPr lvl="4">
              <a:spcBef>
                <a:spcPts val="0"/>
              </a:spcBef>
              <a:spcAft>
                <a:spcPts val="0"/>
              </a:spcAft>
              <a:buClr>
                <a:schemeClr val="dk2"/>
              </a:buClr>
              <a:buSzPts val="3600"/>
              <a:buNone/>
              <a:defRPr sz="3600">
                <a:solidFill>
                  <a:schemeClr val="dk2"/>
                </a:solidFill>
              </a:defRPr>
            </a:lvl5pPr>
            <a:lvl6pPr lvl="5">
              <a:spcBef>
                <a:spcPts val="0"/>
              </a:spcBef>
              <a:spcAft>
                <a:spcPts val="0"/>
              </a:spcAft>
              <a:buClr>
                <a:schemeClr val="dk2"/>
              </a:buClr>
              <a:buSzPts val="3600"/>
              <a:buNone/>
              <a:defRPr sz="3600">
                <a:solidFill>
                  <a:schemeClr val="dk2"/>
                </a:solidFill>
              </a:defRPr>
            </a:lvl6pPr>
            <a:lvl7pPr lvl="6">
              <a:spcBef>
                <a:spcPts val="0"/>
              </a:spcBef>
              <a:spcAft>
                <a:spcPts val="0"/>
              </a:spcAft>
              <a:buClr>
                <a:schemeClr val="dk2"/>
              </a:buClr>
              <a:buSzPts val="3600"/>
              <a:buNone/>
              <a:defRPr sz="3600">
                <a:solidFill>
                  <a:schemeClr val="dk2"/>
                </a:solidFill>
              </a:defRPr>
            </a:lvl7pPr>
            <a:lvl8pPr lvl="7">
              <a:spcBef>
                <a:spcPts val="0"/>
              </a:spcBef>
              <a:spcAft>
                <a:spcPts val="0"/>
              </a:spcAft>
              <a:buClr>
                <a:schemeClr val="dk2"/>
              </a:buClr>
              <a:buSzPts val="3600"/>
              <a:buNone/>
              <a:defRPr sz="3600">
                <a:solidFill>
                  <a:schemeClr val="dk2"/>
                </a:solidFill>
              </a:defRPr>
            </a:lvl8pPr>
            <a:lvl9pPr lvl="8">
              <a:spcBef>
                <a:spcPts val="0"/>
              </a:spcBef>
              <a:spcAft>
                <a:spcPts val="0"/>
              </a:spcAft>
              <a:buClr>
                <a:schemeClr val="dk2"/>
              </a:buClr>
              <a:buSzPts val="3600"/>
              <a:buNone/>
              <a:defRPr sz="3600">
                <a:solidFill>
                  <a:schemeClr val="dk2"/>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2">
  <p:cSld name="TITLE_AND_BODY_3">
    <p:bg>
      <p:bgPr>
        <a:solidFill>
          <a:schemeClr val="dk1"/>
        </a:solidFill>
      </p:bgPr>
    </p:bg>
    <p:spTree>
      <p:nvGrpSpPr>
        <p:cNvPr id="90" name="Shape 90"/>
        <p:cNvGrpSpPr/>
        <p:nvPr/>
      </p:nvGrpSpPr>
      <p:grpSpPr>
        <a:xfrm>
          <a:off x="0" y="0"/>
          <a:ext cx="0" cy="0"/>
          <a:chOff x="0" y="0"/>
          <a:chExt cx="0" cy="0"/>
        </a:xfrm>
      </p:grpSpPr>
      <p:sp>
        <p:nvSpPr>
          <p:cNvPr id="91" name="Google Shape;91;p15"/>
          <p:cNvSpPr/>
          <p:nvPr>
            <p:ph idx="2" type="pic"/>
          </p:nvPr>
        </p:nvSpPr>
        <p:spPr>
          <a:xfrm flipH="1" rot="10800000">
            <a:off x="226950" y="1218789"/>
            <a:ext cx="2086200" cy="1883100"/>
          </a:xfrm>
          <a:prstGeom prst="corner">
            <a:avLst>
              <a:gd fmla="val 83590" name="adj1"/>
              <a:gd fmla="val 81097" name="adj2"/>
            </a:avLst>
          </a:prstGeom>
          <a:noFill/>
          <a:ln>
            <a:noFill/>
          </a:ln>
        </p:spPr>
      </p:sp>
      <p:sp>
        <p:nvSpPr>
          <p:cNvPr id="92" name="Google Shape;92;p15"/>
          <p:cNvSpPr/>
          <p:nvPr>
            <p:ph idx="3" type="pic"/>
          </p:nvPr>
        </p:nvSpPr>
        <p:spPr>
          <a:xfrm flipH="1">
            <a:off x="2428286" y="1218789"/>
            <a:ext cx="2086200" cy="1883100"/>
          </a:xfrm>
          <a:prstGeom prst="corner">
            <a:avLst>
              <a:gd fmla="val 83590" name="adj1"/>
              <a:gd fmla="val 81097" name="adj2"/>
            </a:avLst>
          </a:prstGeom>
          <a:noFill/>
          <a:ln>
            <a:noFill/>
          </a:ln>
        </p:spPr>
      </p:sp>
      <p:sp>
        <p:nvSpPr>
          <p:cNvPr id="93" name="Google Shape;93;p15"/>
          <p:cNvSpPr/>
          <p:nvPr>
            <p:ph idx="4" type="pic"/>
          </p:nvPr>
        </p:nvSpPr>
        <p:spPr>
          <a:xfrm rot="10800000">
            <a:off x="4629568" y="1218789"/>
            <a:ext cx="2086200" cy="1883100"/>
          </a:xfrm>
          <a:prstGeom prst="corner">
            <a:avLst>
              <a:gd fmla="val 83590" name="adj1"/>
              <a:gd fmla="val 81097" name="adj2"/>
            </a:avLst>
          </a:prstGeom>
          <a:noFill/>
          <a:ln>
            <a:noFill/>
          </a:ln>
        </p:spPr>
      </p:sp>
      <p:sp>
        <p:nvSpPr>
          <p:cNvPr id="94" name="Google Shape;94;p15"/>
          <p:cNvSpPr/>
          <p:nvPr>
            <p:ph idx="5" type="pic"/>
          </p:nvPr>
        </p:nvSpPr>
        <p:spPr>
          <a:xfrm flipH="1">
            <a:off x="6830850" y="1218789"/>
            <a:ext cx="2086200" cy="1883100"/>
          </a:xfrm>
          <a:prstGeom prst="corner">
            <a:avLst>
              <a:gd fmla="val 83590" name="adj1"/>
              <a:gd fmla="val 81097" name="adj2"/>
            </a:avLst>
          </a:prstGeom>
          <a:noFill/>
          <a:ln>
            <a:noFill/>
          </a:ln>
        </p:spPr>
      </p:sp>
      <p:sp>
        <p:nvSpPr>
          <p:cNvPr id="95" name="Google Shape;95;p15"/>
          <p:cNvSpPr txBox="1"/>
          <p:nvPr>
            <p:ph type="title"/>
          </p:nvPr>
        </p:nvSpPr>
        <p:spPr>
          <a:xfrm>
            <a:off x="211675" y="3093025"/>
            <a:ext cx="2101500" cy="4425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96" name="Google Shape;96;p15"/>
          <p:cNvSpPr txBox="1"/>
          <p:nvPr>
            <p:ph idx="6" type="title"/>
          </p:nvPr>
        </p:nvSpPr>
        <p:spPr>
          <a:xfrm>
            <a:off x="2420625" y="3093025"/>
            <a:ext cx="2101500" cy="4425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97" name="Google Shape;97;p15"/>
          <p:cNvSpPr txBox="1"/>
          <p:nvPr>
            <p:ph idx="7" type="title"/>
          </p:nvPr>
        </p:nvSpPr>
        <p:spPr>
          <a:xfrm>
            <a:off x="4629575" y="3093025"/>
            <a:ext cx="2101500" cy="4425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98" name="Google Shape;98;p15"/>
          <p:cNvSpPr txBox="1"/>
          <p:nvPr>
            <p:ph idx="8" type="title"/>
          </p:nvPr>
        </p:nvSpPr>
        <p:spPr>
          <a:xfrm>
            <a:off x="6823200" y="3093025"/>
            <a:ext cx="2101500" cy="4425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99" name="Google Shape;99;p15"/>
          <p:cNvSpPr txBox="1"/>
          <p:nvPr>
            <p:ph idx="1" type="subTitle"/>
          </p:nvPr>
        </p:nvSpPr>
        <p:spPr>
          <a:xfrm>
            <a:off x="230900" y="3518675"/>
            <a:ext cx="2086200" cy="3465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2"/>
              </a:buClr>
              <a:buSzPts val="1800"/>
              <a:buFont typeface="Crimson Pro"/>
              <a:buNone/>
              <a:defRPr sz="1800">
                <a:solidFill>
                  <a:schemeClr val="dk2"/>
                </a:solidFill>
                <a:latin typeface="Crimson Pro"/>
                <a:ea typeface="Crimson Pro"/>
                <a:cs typeface="Crimson Pro"/>
                <a:sym typeface="Crimson Pro"/>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00" name="Google Shape;100;p15"/>
          <p:cNvSpPr txBox="1"/>
          <p:nvPr>
            <p:ph idx="9" type="subTitle"/>
          </p:nvPr>
        </p:nvSpPr>
        <p:spPr>
          <a:xfrm>
            <a:off x="2428275" y="3518675"/>
            <a:ext cx="2086200" cy="3465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2"/>
              </a:buClr>
              <a:buSzPts val="1800"/>
              <a:buFont typeface="Crimson Pro"/>
              <a:buNone/>
              <a:defRPr sz="1800">
                <a:solidFill>
                  <a:schemeClr val="dk2"/>
                </a:solidFill>
                <a:latin typeface="Crimson Pro"/>
                <a:ea typeface="Crimson Pro"/>
                <a:cs typeface="Crimson Pro"/>
                <a:sym typeface="Crimson Pro"/>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01" name="Google Shape;101;p15"/>
          <p:cNvSpPr txBox="1"/>
          <p:nvPr>
            <p:ph idx="13" type="subTitle"/>
          </p:nvPr>
        </p:nvSpPr>
        <p:spPr>
          <a:xfrm>
            <a:off x="4625650" y="3518675"/>
            <a:ext cx="2086200" cy="3465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2"/>
              </a:buClr>
              <a:buSzPts val="1800"/>
              <a:buFont typeface="Crimson Pro"/>
              <a:buNone/>
              <a:defRPr sz="1800">
                <a:solidFill>
                  <a:schemeClr val="dk2"/>
                </a:solidFill>
                <a:latin typeface="Crimson Pro"/>
                <a:ea typeface="Crimson Pro"/>
                <a:cs typeface="Crimson Pro"/>
                <a:sym typeface="Crimson Pro"/>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02" name="Google Shape;102;p15"/>
          <p:cNvSpPr txBox="1"/>
          <p:nvPr>
            <p:ph idx="14" type="subTitle"/>
          </p:nvPr>
        </p:nvSpPr>
        <p:spPr>
          <a:xfrm>
            <a:off x="6823025" y="3518675"/>
            <a:ext cx="2086200" cy="3465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2"/>
              </a:buClr>
              <a:buSzPts val="1800"/>
              <a:buFont typeface="Crimson Pro"/>
              <a:buNone/>
              <a:defRPr sz="1800">
                <a:solidFill>
                  <a:schemeClr val="dk2"/>
                </a:solidFill>
                <a:latin typeface="Crimson Pro"/>
                <a:ea typeface="Crimson Pro"/>
                <a:cs typeface="Crimson Pro"/>
                <a:sym typeface="Crimson Pro"/>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03" name="Google Shape;103;p15"/>
          <p:cNvSpPr txBox="1"/>
          <p:nvPr>
            <p:ph idx="15" type="body"/>
          </p:nvPr>
        </p:nvSpPr>
        <p:spPr>
          <a:xfrm>
            <a:off x="219325" y="3935075"/>
            <a:ext cx="2086200" cy="984900"/>
          </a:xfrm>
          <a:prstGeom prst="rect">
            <a:avLst/>
          </a:prstGeom>
        </p:spPr>
        <p:txBody>
          <a:bodyPr anchorCtr="0" anchor="t" bIns="91425" lIns="91425" spcFirstLastPara="1" rIns="91425" wrap="square" tIns="91425">
            <a:normAutofit/>
          </a:bodyPr>
          <a:lstStyle>
            <a:lvl1pPr indent="-279400" lvl="0" marL="457200">
              <a:spcBef>
                <a:spcPts val="0"/>
              </a:spcBef>
              <a:spcAft>
                <a:spcPts val="0"/>
              </a:spcAft>
              <a:buClr>
                <a:schemeClr val="dk2"/>
              </a:buClr>
              <a:buSzPts val="800"/>
              <a:buChar char="●"/>
              <a:defRPr sz="800">
                <a:solidFill>
                  <a:schemeClr val="dk2"/>
                </a:solidFill>
              </a:defRPr>
            </a:lvl1pPr>
            <a:lvl2pPr indent="-279400" lvl="1" marL="914400">
              <a:spcBef>
                <a:spcPts val="0"/>
              </a:spcBef>
              <a:spcAft>
                <a:spcPts val="0"/>
              </a:spcAft>
              <a:buClr>
                <a:schemeClr val="dk2"/>
              </a:buClr>
              <a:buSzPts val="800"/>
              <a:buChar char="○"/>
              <a:defRPr sz="800">
                <a:solidFill>
                  <a:schemeClr val="dk2"/>
                </a:solidFill>
              </a:defRPr>
            </a:lvl2pPr>
            <a:lvl3pPr indent="-279400" lvl="2" marL="1371600">
              <a:spcBef>
                <a:spcPts val="0"/>
              </a:spcBef>
              <a:spcAft>
                <a:spcPts val="0"/>
              </a:spcAft>
              <a:buClr>
                <a:schemeClr val="dk2"/>
              </a:buClr>
              <a:buSzPts val="800"/>
              <a:buChar char="■"/>
              <a:defRPr sz="800">
                <a:solidFill>
                  <a:schemeClr val="dk2"/>
                </a:solidFill>
              </a:defRPr>
            </a:lvl3pPr>
            <a:lvl4pPr indent="-279400" lvl="3" marL="1828800">
              <a:spcBef>
                <a:spcPts val="0"/>
              </a:spcBef>
              <a:spcAft>
                <a:spcPts val="0"/>
              </a:spcAft>
              <a:buClr>
                <a:schemeClr val="dk2"/>
              </a:buClr>
              <a:buSzPts val="800"/>
              <a:buChar char="●"/>
              <a:defRPr sz="800">
                <a:solidFill>
                  <a:schemeClr val="dk2"/>
                </a:solidFill>
              </a:defRPr>
            </a:lvl4pPr>
            <a:lvl5pPr indent="-279400" lvl="4" marL="2286000">
              <a:spcBef>
                <a:spcPts val="0"/>
              </a:spcBef>
              <a:spcAft>
                <a:spcPts val="0"/>
              </a:spcAft>
              <a:buClr>
                <a:schemeClr val="dk2"/>
              </a:buClr>
              <a:buSzPts val="800"/>
              <a:buChar char="○"/>
              <a:defRPr sz="800">
                <a:solidFill>
                  <a:schemeClr val="dk2"/>
                </a:solidFill>
              </a:defRPr>
            </a:lvl5pPr>
            <a:lvl6pPr indent="-279400" lvl="5" marL="2743200">
              <a:spcBef>
                <a:spcPts val="0"/>
              </a:spcBef>
              <a:spcAft>
                <a:spcPts val="0"/>
              </a:spcAft>
              <a:buClr>
                <a:schemeClr val="dk2"/>
              </a:buClr>
              <a:buSzPts val="800"/>
              <a:buChar char="■"/>
              <a:defRPr sz="800">
                <a:solidFill>
                  <a:schemeClr val="dk2"/>
                </a:solidFill>
              </a:defRPr>
            </a:lvl6pPr>
            <a:lvl7pPr indent="-279400" lvl="6" marL="3200400">
              <a:spcBef>
                <a:spcPts val="0"/>
              </a:spcBef>
              <a:spcAft>
                <a:spcPts val="0"/>
              </a:spcAft>
              <a:buClr>
                <a:schemeClr val="dk2"/>
              </a:buClr>
              <a:buSzPts val="800"/>
              <a:buChar char="●"/>
              <a:defRPr sz="800">
                <a:solidFill>
                  <a:schemeClr val="dk2"/>
                </a:solidFill>
              </a:defRPr>
            </a:lvl7pPr>
            <a:lvl8pPr indent="-279400" lvl="7" marL="3657600">
              <a:spcBef>
                <a:spcPts val="0"/>
              </a:spcBef>
              <a:spcAft>
                <a:spcPts val="0"/>
              </a:spcAft>
              <a:buClr>
                <a:schemeClr val="dk2"/>
              </a:buClr>
              <a:buSzPts val="800"/>
              <a:buChar char="○"/>
              <a:defRPr sz="800">
                <a:solidFill>
                  <a:schemeClr val="dk2"/>
                </a:solidFill>
              </a:defRPr>
            </a:lvl8pPr>
            <a:lvl9pPr indent="-279400" lvl="8" marL="4114800">
              <a:spcBef>
                <a:spcPts val="0"/>
              </a:spcBef>
              <a:spcAft>
                <a:spcPts val="0"/>
              </a:spcAft>
              <a:buClr>
                <a:schemeClr val="dk2"/>
              </a:buClr>
              <a:buSzPts val="800"/>
              <a:buChar char="■"/>
              <a:defRPr sz="800">
                <a:solidFill>
                  <a:schemeClr val="dk2"/>
                </a:solidFill>
              </a:defRPr>
            </a:lvl9pPr>
          </a:lstStyle>
          <a:p/>
        </p:txBody>
      </p:sp>
      <p:sp>
        <p:nvSpPr>
          <p:cNvPr id="104" name="Google Shape;104;p15"/>
          <p:cNvSpPr txBox="1"/>
          <p:nvPr>
            <p:ph idx="16" type="body"/>
          </p:nvPr>
        </p:nvSpPr>
        <p:spPr>
          <a:xfrm>
            <a:off x="2428275" y="3935075"/>
            <a:ext cx="2086200" cy="984900"/>
          </a:xfrm>
          <a:prstGeom prst="rect">
            <a:avLst/>
          </a:prstGeom>
        </p:spPr>
        <p:txBody>
          <a:bodyPr anchorCtr="0" anchor="t" bIns="91425" lIns="91425" spcFirstLastPara="1" rIns="91425" wrap="square" tIns="91425">
            <a:normAutofit/>
          </a:bodyPr>
          <a:lstStyle>
            <a:lvl1pPr indent="-279400" lvl="0" marL="457200">
              <a:spcBef>
                <a:spcPts val="0"/>
              </a:spcBef>
              <a:spcAft>
                <a:spcPts val="0"/>
              </a:spcAft>
              <a:buClr>
                <a:schemeClr val="dk2"/>
              </a:buClr>
              <a:buSzPts val="800"/>
              <a:buChar char="●"/>
              <a:defRPr sz="800">
                <a:solidFill>
                  <a:schemeClr val="dk2"/>
                </a:solidFill>
              </a:defRPr>
            </a:lvl1pPr>
            <a:lvl2pPr indent="-279400" lvl="1" marL="914400">
              <a:spcBef>
                <a:spcPts val="0"/>
              </a:spcBef>
              <a:spcAft>
                <a:spcPts val="0"/>
              </a:spcAft>
              <a:buClr>
                <a:schemeClr val="dk2"/>
              </a:buClr>
              <a:buSzPts val="800"/>
              <a:buChar char="○"/>
              <a:defRPr sz="800">
                <a:solidFill>
                  <a:schemeClr val="dk2"/>
                </a:solidFill>
              </a:defRPr>
            </a:lvl2pPr>
            <a:lvl3pPr indent="-279400" lvl="2" marL="1371600">
              <a:spcBef>
                <a:spcPts val="0"/>
              </a:spcBef>
              <a:spcAft>
                <a:spcPts val="0"/>
              </a:spcAft>
              <a:buClr>
                <a:schemeClr val="dk2"/>
              </a:buClr>
              <a:buSzPts val="800"/>
              <a:buChar char="■"/>
              <a:defRPr sz="800">
                <a:solidFill>
                  <a:schemeClr val="dk2"/>
                </a:solidFill>
              </a:defRPr>
            </a:lvl3pPr>
            <a:lvl4pPr indent="-279400" lvl="3" marL="1828800">
              <a:spcBef>
                <a:spcPts val="0"/>
              </a:spcBef>
              <a:spcAft>
                <a:spcPts val="0"/>
              </a:spcAft>
              <a:buClr>
                <a:schemeClr val="dk2"/>
              </a:buClr>
              <a:buSzPts val="800"/>
              <a:buChar char="●"/>
              <a:defRPr sz="800">
                <a:solidFill>
                  <a:schemeClr val="dk2"/>
                </a:solidFill>
              </a:defRPr>
            </a:lvl4pPr>
            <a:lvl5pPr indent="-279400" lvl="4" marL="2286000">
              <a:spcBef>
                <a:spcPts val="0"/>
              </a:spcBef>
              <a:spcAft>
                <a:spcPts val="0"/>
              </a:spcAft>
              <a:buClr>
                <a:schemeClr val="dk2"/>
              </a:buClr>
              <a:buSzPts val="800"/>
              <a:buChar char="○"/>
              <a:defRPr sz="800">
                <a:solidFill>
                  <a:schemeClr val="dk2"/>
                </a:solidFill>
              </a:defRPr>
            </a:lvl5pPr>
            <a:lvl6pPr indent="-279400" lvl="5" marL="2743200">
              <a:spcBef>
                <a:spcPts val="0"/>
              </a:spcBef>
              <a:spcAft>
                <a:spcPts val="0"/>
              </a:spcAft>
              <a:buClr>
                <a:schemeClr val="dk2"/>
              </a:buClr>
              <a:buSzPts val="800"/>
              <a:buChar char="■"/>
              <a:defRPr sz="800">
                <a:solidFill>
                  <a:schemeClr val="dk2"/>
                </a:solidFill>
              </a:defRPr>
            </a:lvl6pPr>
            <a:lvl7pPr indent="-279400" lvl="6" marL="3200400">
              <a:spcBef>
                <a:spcPts val="0"/>
              </a:spcBef>
              <a:spcAft>
                <a:spcPts val="0"/>
              </a:spcAft>
              <a:buClr>
                <a:schemeClr val="dk2"/>
              </a:buClr>
              <a:buSzPts val="800"/>
              <a:buChar char="●"/>
              <a:defRPr sz="800">
                <a:solidFill>
                  <a:schemeClr val="dk2"/>
                </a:solidFill>
              </a:defRPr>
            </a:lvl7pPr>
            <a:lvl8pPr indent="-279400" lvl="7" marL="3657600">
              <a:spcBef>
                <a:spcPts val="0"/>
              </a:spcBef>
              <a:spcAft>
                <a:spcPts val="0"/>
              </a:spcAft>
              <a:buClr>
                <a:schemeClr val="dk2"/>
              </a:buClr>
              <a:buSzPts val="800"/>
              <a:buChar char="○"/>
              <a:defRPr sz="800">
                <a:solidFill>
                  <a:schemeClr val="dk2"/>
                </a:solidFill>
              </a:defRPr>
            </a:lvl8pPr>
            <a:lvl9pPr indent="-279400" lvl="8" marL="4114800">
              <a:spcBef>
                <a:spcPts val="0"/>
              </a:spcBef>
              <a:spcAft>
                <a:spcPts val="0"/>
              </a:spcAft>
              <a:buClr>
                <a:schemeClr val="dk2"/>
              </a:buClr>
              <a:buSzPts val="800"/>
              <a:buChar char="■"/>
              <a:defRPr sz="800">
                <a:solidFill>
                  <a:schemeClr val="dk2"/>
                </a:solidFill>
              </a:defRPr>
            </a:lvl9pPr>
          </a:lstStyle>
          <a:p/>
        </p:txBody>
      </p:sp>
      <p:sp>
        <p:nvSpPr>
          <p:cNvPr id="105" name="Google Shape;105;p15"/>
          <p:cNvSpPr txBox="1"/>
          <p:nvPr>
            <p:ph idx="17" type="body"/>
          </p:nvPr>
        </p:nvSpPr>
        <p:spPr>
          <a:xfrm>
            <a:off x="4637225" y="3935075"/>
            <a:ext cx="2086200" cy="984900"/>
          </a:xfrm>
          <a:prstGeom prst="rect">
            <a:avLst/>
          </a:prstGeom>
        </p:spPr>
        <p:txBody>
          <a:bodyPr anchorCtr="0" anchor="t" bIns="91425" lIns="91425" spcFirstLastPara="1" rIns="91425" wrap="square" tIns="91425">
            <a:normAutofit/>
          </a:bodyPr>
          <a:lstStyle>
            <a:lvl1pPr indent="-279400" lvl="0" marL="457200">
              <a:spcBef>
                <a:spcPts val="0"/>
              </a:spcBef>
              <a:spcAft>
                <a:spcPts val="0"/>
              </a:spcAft>
              <a:buClr>
                <a:schemeClr val="dk2"/>
              </a:buClr>
              <a:buSzPts val="800"/>
              <a:buChar char="●"/>
              <a:defRPr sz="800">
                <a:solidFill>
                  <a:schemeClr val="dk2"/>
                </a:solidFill>
              </a:defRPr>
            </a:lvl1pPr>
            <a:lvl2pPr indent="-279400" lvl="1" marL="914400">
              <a:spcBef>
                <a:spcPts val="0"/>
              </a:spcBef>
              <a:spcAft>
                <a:spcPts val="0"/>
              </a:spcAft>
              <a:buClr>
                <a:schemeClr val="dk2"/>
              </a:buClr>
              <a:buSzPts val="800"/>
              <a:buChar char="○"/>
              <a:defRPr sz="800">
                <a:solidFill>
                  <a:schemeClr val="dk2"/>
                </a:solidFill>
              </a:defRPr>
            </a:lvl2pPr>
            <a:lvl3pPr indent="-279400" lvl="2" marL="1371600">
              <a:spcBef>
                <a:spcPts val="0"/>
              </a:spcBef>
              <a:spcAft>
                <a:spcPts val="0"/>
              </a:spcAft>
              <a:buClr>
                <a:schemeClr val="dk2"/>
              </a:buClr>
              <a:buSzPts val="800"/>
              <a:buChar char="■"/>
              <a:defRPr sz="800">
                <a:solidFill>
                  <a:schemeClr val="dk2"/>
                </a:solidFill>
              </a:defRPr>
            </a:lvl3pPr>
            <a:lvl4pPr indent="-279400" lvl="3" marL="1828800">
              <a:spcBef>
                <a:spcPts val="0"/>
              </a:spcBef>
              <a:spcAft>
                <a:spcPts val="0"/>
              </a:spcAft>
              <a:buClr>
                <a:schemeClr val="dk2"/>
              </a:buClr>
              <a:buSzPts val="800"/>
              <a:buChar char="●"/>
              <a:defRPr sz="800">
                <a:solidFill>
                  <a:schemeClr val="dk2"/>
                </a:solidFill>
              </a:defRPr>
            </a:lvl4pPr>
            <a:lvl5pPr indent="-279400" lvl="4" marL="2286000">
              <a:spcBef>
                <a:spcPts val="0"/>
              </a:spcBef>
              <a:spcAft>
                <a:spcPts val="0"/>
              </a:spcAft>
              <a:buClr>
                <a:schemeClr val="dk2"/>
              </a:buClr>
              <a:buSzPts val="800"/>
              <a:buChar char="○"/>
              <a:defRPr sz="800">
                <a:solidFill>
                  <a:schemeClr val="dk2"/>
                </a:solidFill>
              </a:defRPr>
            </a:lvl5pPr>
            <a:lvl6pPr indent="-279400" lvl="5" marL="2743200">
              <a:spcBef>
                <a:spcPts val="0"/>
              </a:spcBef>
              <a:spcAft>
                <a:spcPts val="0"/>
              </a:spcAft>
              <a:buClr>
                <a:schemeClr val="dk2"/>
              </a:buClr>
              <a:buSzPts val="800"/>
              <a:buChar char="■"/>
              <a:defRPr sz="800">
                <a:solidFill>
                  <a:schemeClr val="dk2"/>
                </a:solidFill>
              </a:defRPr>
            </a:lvl6pPr>
            <a:lvl7pPr indent="-279400" lvl="6" marL="3200400">
              <a:spcBef>
                <a:spcPts val="0"/>
              </a:spcBef>
              <a:spcAft>
                <a:spcPts val="0"/>
              </a:spcAft>
              <a:buClr>
                <a:schemeClr val="dk2"/>
              </a:buClr>
              <a:buSzPts val="800"/>
              <a:buChar char="●"/>
              <a:defRPr sz="800">
                <a:solidFill>
                  <a:schemeClr val="dk2"/>
                </a:solidFill>
              </a:defRPr>
            </a:lvl7pPr>
            <a:lvl8pPr indent="-279400" lvl="7" marL="3657600">
              <a:spcBef>
                <a:spcPts val="0"/>
              </a:spcBef>
              <a:spcAft>
                <a:spcPts val="0"/>
              </a:spcAft>
              <a:buClr>
                <a:schemeClr val="dk2"/>
              </a:buClr>
              <a:buSzPts val="800"/>
              <a:buChar char="○"/>
              <a:defRPr sz="800">
                <a:solidFill>
                  <a:schemeClr val="dk2"/>
                </a:solidFill>
              </a:defRPr>
            </a:lvl8pPr>
            <a:lvl9pPr indent="-279400" lvl="8" marL="4114800">
              <a:spcBef>
                <a:spcPts val="0"/>
              </a:spcBef>
              <a:spcAft>
                <a:spcPts val="0"/>
              </a:spcAft>
              <a:buClr>
                <a:schemeClr val="dk2"/>
              </a:buClr>
              <a:buSzPts val="800"/>
              <a:buChar char="■"/>
              <a:defRPr sz="800">
                <a:solidFill>
                  <a:schemeClr val="dk2"/>
                </a:solidFill>
              </a:defRPr>
            </a:lvl9pPr>
          </a:lstStyle>
          <a:p/>
        </p:txBody>
      </p:sp>
      <p:sp>
        <p:nvSpPr>
          <p:cNvPr id="106" name="Google Shape;106;p15"/>
          <p:cNvSpPr txBox="1"/>
          <p:nvPr>
            <p:ph idx="18" type="body"/>
          </p:nvPr>
        </p:nvSpPr>
        <p:spPr>
          <a:xfrm>
            <a:off x="6846175" y="3935075"/>
            <a:ext cx="2086200" cy="984900"/>
          </a:xfrm>
          <a:prstGeom prst="rect">
            <a:avLst/>
          </a:prstGeom>
        </p:spPr>
        <p:txBody>
          <a:bodyPr anchorCtr="0" anchor="t" bIns="91425" lIns="91425" spcFirstLastPara="1" rIns="91425" wrap="square" tIns="91425">
            <a:normAutofit/>
          </a:bodyPr>
          <a:lstStyle>
            <a:lvl1pPr indent="-279400" lvl="0" marL="457200">
              <a:spcBef>
                <a:spcPts val="0"/>
              </a:spcBef>
              <a:spcAft>
                <a:spcPts val="0"/>
              </a:spcAft>
              <a:buClr>
                <a:schemeClr val="dk2"/>
              </a:buClr>
              <a:buSzPts val="800"/>
              <a:buChar char="●"/>
              <a:defRPr sz="800">
                <a:solidFill>
                  <a:schemeClr val="dk2"/>
                </a:solidFill>
              </a:defRPr>
            </a:lvl1pPr>
            <a:lvl2pPr indent="-279400" lvl="1" marL="914400">
              <a:spcBef>
                <a:spcPts val="0"/>
              </a:spcBef>
              <a:spcAft>
                <a:spcPts val="0"/>
              </a:spcAft>
              <a:buClr>
                <a:schemeClr val="dk2"/>
              </a:buClr>
              <a:buSzPts val="800"/>
              <a:buChar char="○"/>
              <a:defRPr sz="800">
                <a:solidFill>
                  <a:schemeClr val="dk2"/>
                </a:solidFill>
              </a:defRPr>
            </a:lvl2pPr>
            <a:lvl3pPr indent="-279400" lvl="2" marL="1371600">
              <a:spcBef>
                <a:spcPts val="0"/>
              </a:spcBef>
              <a:spcAft>
                <a:spcPts val="0"/>
              </a:spcAft>
              <a:buClr>
                <a:schemeClr val="dk2"/>
              </a:buClr>
              <a:buSzPts val="800"/>
              <a:buChar char="■"/>
              <a:defRPr sz="800">
                <a:solidFill>
                  <a:schemeClr val="dk2"/>
                </a:solidFill>
              </a:defRPr>
            </a:lvl3pPr>
            <a:lvl4pPr indent="-279400" lvl="3" marL="1828800">
              <a:spcBef>
                <a:spcPts val="0"/>
              </a:spcBef>
              <a:spcAft>
                <a:spcPts val="0"/>
              </a:spcAft>
              <a:buClr>
                <a:schemeClr val="dk2"/>
              </a:buClr>
              <a:buSzPts val="800"/>
              <a:buChar char="●"/>
              <a:defRPr sz="800">
                <a:solidFill>
                  <a:schemeClr val="dk2"/>
                </a:solidFill>
              </a:defRPr>
            </a:lvl4pPr>
            <a:lvl5pPr indent="-279400" lvl="4" marL="2286000">
              <a:spcBef>
                <a:spcPts val="0"/>
              </a:spcBef>
              <a:spcAft>
                <a:spcPts val="0"/>
              </a:spcAft>
              <a:buClr>
                <a:schemeClr val="dk2"/>
              </a:buClr>
              <a:buSzPts val="800"/>
              <a:buChar char="○"/>
              <a:defRPr sz="800">
                <a:solidFill>
                  <a:schemeClr val="dk2"/>
                </a:solidFill>
              </a:defRPr>
            </a:lvl5pPr>
            <a:lvl6pPr indent="-279400" lvl="5" marL="2743200">
              <a:spcBef>
                <a:spcPts val="0"/>
              </a:spcBef>
              <a:spcAft>
                <a:spcPts val="0"/>
              </a:spcAft>
              <a:buClr>
                <a:schemeClr val="dk2"/>
              </a:buClr>
              <a:buSzPts val="800"/>
              <a:buChar char="■"/>
              <a:defRPr sz="800">
                <a:solidFill>
                  <a:schemeClr val="dk2"/>
                </a:solidFill>
              </a:defRPr>
            </a:lvl6pPr>
            <a:lvl7pPr indent="-279400" lvl="6" marL="3200400">
              <a:spcBef>
                <a:spcPts val="0"/>
              </a:spcBef>
              <a:spcAft>
                <a:spcPts val="0"/>
              </a:spcAft>
              <a:buClr>
                <a:schemeClr val="dk2"/>
              </a:buClr>
              <a:buSzPts val="800"/>
              <a:buChar char="●"/>
              <a:defRPr sz="800">
                <a:solidFill>
                  <a:schemeClr val="dk2"/>
                </a:solidFill>
              </a:defRPr>
            </a:lvl7pPr>
            <a:lvl8pPr indent="-279400" lvl="7" marL="3657600">
              <a:spcBef>
                <a:spcPts val="0"/>
              </a:spcBef>
              <a:spcAft>
                <a:spcPts val="0"/>
              </a:spcAft>
              <a:buClr>
                <a:schemeClr val="dk2"/>
              </a:buClr>
              <a:buSzPts val="800"/>
              <a:buChar char="○"/>
              <a:defRPr sz="800">
                <a:solidFill>
                  <a:schemeClr val="dk2"/>
                </a:solidFill>
              </a:defRPr>
            </a:lvl8pPr>
            <a:lvl9pPr indent="-279400" lvl="8" marL="4114800">
              <a:spcBef>
                <a:spcPts val="0"/>
              </a:spcBef>
              <a:spcAft>
                <a:spcPts val="0"/>
              </a:spcAft>
              <a:buClr>
                <a:schemeClr val="dk2"/>
              </a:buClr>
              <a:buSzPts val="800"/>
              <a:buChar char="■"/>
              <a:defRPr sz="800">
                <a:solidFill>
                  <a:schemeClr val="dk2"/>
                </a:solidFill>
              </a:defRPr>
            </a:lvl9pPr>
          </a:lstStyle>
          <a:p/>
        </p:txBody>
      </p:sp>
      <p:sp>
        <p:nvSpPr>
          <p:cNvPr id="107" name="Google Shape;107;p15"/>
          <p:cNvSpPr txBox="1"/>
          <p:nvPr>
            <p:ph idx="19" type="title"/>
          </p:nvPr>
        </p:nvSpPr>
        <p:spPr>
          <a:xfrm>
            <a:off x="230900" y="454775"/>
            <a:ext cx="4406400" cy="4425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2"/>
              </a:buClr>
              <a:buSzPts val="3600"/>
              <a:buNone/>
              <a:defRPr>
                <a:solidFill>
                  <a:schemeClr val="dk2"/>
                </a:solidFill>
              </a:defRPr>
            </a:lvl1pPr>
            <a:lvl2pPr lvl="1">
              <a:spcBef>
                <a:spcPts val="0"/>
              </a:spcBef>
              <a:spcAft>
                <a:spcPts val="0"/>
              </a:spcAft>
              <a:buClr>
                <a:schemeClr val="dk2"/>
              </a:buClr>
              <a:buSzPts val="3600"/>
              <a:buNone/>
              <a:defRPr sz="3600">
                <a:solidFill>
                  <a:schemeClr val="dk2"/>
                </a:solidFill>
              </a:defRPr>
            </a:lvl2pPr>
            <a:lvl3pPr lvl="2">
              <a:spcBef>
                <a:spcPts val="0"/>
              </a:spcBef>
              <a:spcAft>
                <a:spcPts val="0"/>
              </a:spcAft>
              <a:buClr>
                <a:schemeClr val="dk2"/>
              </a:buClr>
              <a:buSzPts val="3600"/>
              <a:buNone/>
              <a:defRPr sz="3600">
                <a:solidFill>
                  <a:schemeClr val="dk2"/>
                </a:solidFill>
              </a:defRPr>
            </a:lvl3pPr>
            <a:lvl4pPr lvl="3">
              <a:spcBef>
                <a:spcPts val="0"/>
              </a:spcBef>
              <a:spcAft>
                <a:spcPts val="0"/>
              </a:spcAft>
              <a:buClr>
                <a:schemeClr val="dk2"/>
              </a:buClr>
              <a:buSzPts val="3600"/>
              <a:buNone/>
              <a:defRPr sz="3600">
                <a:solidFill>
                  <a:schemeClr val="dk2"/>
                </a:solidFill>
              </a:defRPr>
            </a:lvl4pPr>
            <a:lvl5pPr lvl="4">
              <a:spcBef>
                <a:spcPts val="0"/>
              </a:spcBef>
              <a:spcAft>
                <a:spcPts val="0"/>
              </a:spcAft>
              <a:buClr>
                <a:schemeClr val="dk2"/>
              </a:buClr>
              <a:buSzPts val="3600"/>
              <a:buNone/>
              <a:defRPr sz="3600">
                <a:solidFill>
                  <a:schemeClr val="dk2"/>
                </a:solidFill>
              </a:defRPr>
            </a:lvl5pPr>
            <a:lvl6pPr lvl="5">
              <a:spcBef>
                <a:spcPts val="0"/>
              </a:spcBef>
              <a:spcAft>
                <a:spcPts val="0"/>
              </a:spcAft>
              <a:buClr>
                <a:schemeClr val="dk2"/>
              </a:buClr>
              <a:buSzPts val="3600"/>
              <a:buNone/>
              <a:defRPr sz="3600">
                <a:solidFill>
                  <a:schemeClr val="dk2"/>
                </a:solidFill>
              </a:defRPr>
            </a:lvl6pPr>
            <a:lvl7pPr lvl="6">
              <a:spcBef>
                <a:spcPts val="0"/>
              </a:spcBef>
              <a:spcAft>
                <a:spcPts val="0"/>
              </a:spcAft>
              <a:buClr>
                <a:schemeClr val="dk2"/>
              </a:buClr>
              <a:buSzPts val="3600"/>
              <a:buNone/>
              <a:defRPr sz="3600">
                <a:solidFill>
                  <a:schemeClr val="dk2"/>
                </a:solidFill>
              </a:defRPr>
            </a:lvl7pPr>
            <a:lvl8pPr lvl="7">
              <a:spcBef>
                <a:spcPts val="0"/>
              </a:spcBef>
              <a:spcAft>
                <a:spcPts val="0"/>
              </a:spcAft>
              <a:buClr>
                <a:schemeClr val="dk2"/>
              </a:buClr>
              <a:buSzPts val="3600"/>
              <a:buNone/>
              <a:defRPr sz="3600">
                <a:solidFill>
                  <a:schemeClr val="dk2"/>
                </a:solidFill>
              </a:defRPr>
            </a:lvl8pPr>
            <a:lvl9pPr lvl="8">
              <a:spcBef>
                <a:spcPts val="0"/>
              </a:spcBef>
              <a:spcAft>
                <a:spcPts val="0"/>
              </a:spcAft>
              <a:buClr>
                <a:schemeClr val="dk2"/>
              </a:buClr>
              <a:buSzPts val="3600"/>
              <a:buNone/>
              <a:defRPr sz="3600">
                <a:solidFill>
                  <a:schemeClr val="dk2"/>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3">
  <p:cSld name="TITLE_AND_BODY_4">
    <p:bg>
      <p:bgPr>
        <a:solidFill>
          <a:schemeClr val="dk1"/>
        </a:solidFill>
      </p:bgPr>
    </p:bg>
    <p:spTree>
      <p:nvGrpSpPr>
        <p:cNvPr id="108" name="Shape 108"/>
        <p:cNvGrpSpPr/>
        <p:nvPr/>
      </p:nvGrpSpPr>
      <p:grpSpPr>
        <a:xfrm>
          <a:off x="0" y="0"/>
          <a:ext cx="0" cy="0"/>
          <a:chOff x="0" y="0"/>
          <a:chExt cx="0" cy="0"/>
        </a:xfrm>
      </p:grpSpPr>
      <p:sp>
        <p:nvSpPr>
          <p:cNvPr id="109" name="Google Shape;109;p16"/>
          <p:cNvSpPr/>
          <p:nvPr>
            <p:ph idx="2" type="pic"/>
          </p:nvPr>
        </p:nvSpPr>
        <p:spPr>
          <a:xfrm flipH="1" rot="10800000">
            <a:off x="226950" y="1218789"/>
            <a:ext cx="2086200" cy="1883100"/>
          </a:xfrm>
          <a:prstGeom prst="corner">
            <a:avLst>
              <a:gd fmla="val 83590" name="adj1"/>
              <a:gd fmla="val 81097" name="adj2"/>
            </a:avLst>
          </a:prstGeom>
          <a:noFill/>
          <a:ln>
            <a:noFill/>
          </a:ln>
        </p:spPr>
      </p:sp>
      <p:sp>
        <p:nvSpPr>
          <p:cNvPr id="110" name="Google Shape;110;p16"/>
          <p:cNvSpPr/>
          <p:nvPr>
            <p:ph idx="3" type="pic"/>
          </p:nvPr>
        </p:nvSpPr>
        <p:spPr>
          <a:xfrm flipH="1">
            <a:off x="2428286" y="1218789"/>
            <a:ext cx="2086200" cy="1883100"/>
          </a:xfrm>
          <a:prstGeom prst="corner">
            <a:avLst>
              <a:gd fmla="val 83590" name="adj1"/>
              <a:gd fmla="val 81097" name="adj2"/>
            </a:avLst>
          </a:prstGeom>
          <a:noFill/>
          <a:ln>
            <a:noFill/>
          </a:ln>
        </p:spPr>
      </p:sp>
      <p:sp>
        <p:nvSpPr>
          <p:cNvPr id="111" name="Google Shape;111;p16"/>
          <p:cNvSpPr/>
          <p:nvPr>
            <p:ph idx="4" type="pic"/>
          </p:nvPr>
        </p:nvSpPr>
        <p:spPr>
          <a:xfrm rot="10800000">
            <a:off x="4629568" y="1218789"/>
            <a:ext cx="2086200" cy="1883100"/>
          </a:xfrm>
          <a:prstGeom prst="corner">
            <a:avLst>
              <a:gd fmla="val 83590" name="adj1"/>
              <a:gd fmla="val 81097" name="adj2"/>
            </a:avLst>
          </a:prstGeom>
          <a:noFill/>
          <a:ln>
            <a:noFill/>
          </a:ln>
        </p:spPr>
      </p:sp>
      <p:sp>
        <p:nvSpPr>
          <p:cNvPr id="112" name="Google Shape;112;p16"/>
          <p:cNvSpPr/>
          <p:nvPr>
            <p:ph idx="5" type="pic"/>
          </p:nvPr>
        </p:nvSpPr>
        <p:spPr>
          <a:xfrm flipH="1">
            <a:off x="6830850" y="1218789"/>
            <a:ext cx="2086200" cy="1883100"/>
          </a:xfrm>
          <a:prstGeom prst="corner">
            <a:avLst>
              <a:gd fmla="val 83590" name="adj1"/>
              <a:gd fmla="val 81097" name="adj2"/>
            </a:avLst>
          </a:prstGeom>
          <a:noFill/>
          <a:ln>
            <a:noFill/>
          </a:ln>
        </p:spPr>
      </p:sp>
      <p:sp>
        <p:nvSpPr>
          <p:cNvPr id="113" name="Google Shape;113;p16"/>
          <p:cNvSpPr txBox="1"/>
          <p:nvPr>
            <p:ph type="title"/>
          </p:nvPr>
        </p:nvSpPr>
        <p:spPr>
          <a:xfrm>
            <a:off x="211675" y="3093025"/>
            <a:ext cx="2101500" cy="4425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114" name="Google Shape;114;p16"/>
          <p:cNvSpPr txBox="1"/>
          <p:nvPr>
            <p:ph idx="6" type="title"/>
          </p:nvPr>
        </p:nvSpPr>
        <p:spPr>
          <a:xfrm>
            <a:off x="2420625" y="3093025"/>
            <a:ext cx="2101500" cy="4425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115" name="Google Shape;115;p16"/>
          <p:cNvSpPr txBox="1"/>
          <p:nvPr>
            <p:ph idx="7" type="title"/>
          </p:nvPr>
        </p:nvSpPr>
        <p:spPr>
          <a:xfrm>
            <a:off x="4629575" y="3093025"/>
            <a:ext cx="2101500" cy="4425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116" name="Google Shape;116;p16"/>
          <p:cNvSpPr txBox="1"/>
          <p:nvPr>
            <p:ph idx="8" type="title"/>
          </p:nvPr>
        </p:nvSpPr>
        <p:spPr>
          <a:xfrm>
            <a:off x="6823200" y="3093025"/>
            <a:ext cx="2101500" cy="4425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Clr>
                <a:schemeClr val="dk2"/>
              </a:buClr>
              <a:buSzPts val="3000"/>
              <a:buNone/>
              <a:defRPr>
                <a:solidFill>
                  <a:schemeClr val="dk2"/>
                </a:solidFill>
              </a:defRPr>
            </a:lvl2pPr>
            <a:lvl3pPr lvl="2">
              <a:spcBef>
                <a:spcPts val="0"/>
              </a:spcBef>
              <a:spcAft>
                <a:spcPts val="0"/>
              </a:spcAft>
              <a:buClr>
                <a:schemeClr val="dk2"/>
              </a:buClr>
              <a:buSzPts val="3000"/>
              <a:buNone/>
              <a:defRPr>
                <a:solidFill>
                  <a:schemeClr val="dk2"/>
                </a:solidFill>
              </a:defRPr>
            </a:lvl3pPr>
            <a:lvl4pPr lvl="3">
              <a:spcBef>
                <a:spcPts val="0"/>
              </a:spcBef>
              <a:spcAft>
                <a:spcPts val="0"/>
              </a:spcAft>
              <a:buClr>
                <a:schemeClr val="dk2"/>
              </a:buClr>
              <a:buSzPts val="3000"/>
              <a:buNone/>
              <a:defRPr>
                <a:solidFill>
                  <a:schemeClr val="dk2"/>
                </a:solidFill>
              </a:defRPr>
            </a:lvl4pPr>
            <a:lvl5pPr lvl="4">
              <a:spcBef>
                <a:spcPts val="0"/>
              </a:spcBef>
              <a:spcAft>
                <a:spcPts val="0"/>
              </a:spcAft>
              <a:buClr>
                <a:schemeClr val="dk2"/>
              </a:buClr>
              <a:buSzPts val="3000"/>
              <a:buNone/>
              <a:defRPr>
                <a:solidFill>
                  <a:schemeClr val="dk2"/>
                </a:solidFill>
              </a:defRPr>
            </a:lvl5pPr>
            <a:lvl6pPr lvl="5">
              <a:spcBef>
                <a:spcPts val="0"/>
              </a:spcBef>
              <a:spcAft>
                <a:spcPts val="0"/>
              </a:spcAft>
              <a:buClr>
                <a:schemeClr val="dk2"/>
              </a:buClr>
              <a:buSzPts val="3000"/>
              <a:buNone/>
              <a:defRPr>
                <a:solidFill>
                  <a:schemeClr val="dk2"/>
                </a:solidFill>
              </a:defRPr>
            </a:lvl6pPr>
            <a:lvl7pPr lvl="6">
              <a:spcBef>
                <a:spcPts val="0"/>
              </a:spcBef>
              <a:spcAft>
                <a:spcPts val="0"/>
              </a:spcAft>
              <a:buClr>
                <a:schemeClr val="dk2"/>
              </a:buClr>
              <a:buSzPts val="3000"/>
              <a:buNone/>
              <a:defRPr>
                <a:solidFill>
                  <a:schemeClr val="dk2"/>
                </a:solidFill>
              </a:defRPr>
            </a:lvl7pPr>
            <a:lvl8pPr lvl="7">
              <a:spcBef>
                <a:spcPts val="0"/>
              </a:spcBef>
              <a:spcAft>
                <a:spcPts val="0"/>
              </a:spcAft>
              <a:buClr>
                <a:schemeClr val="dk2"/>
              </a:buClr>
              <a:buSzPts val="3000"/>
              <a:buNone/>
              <a:defRPr>
                <a:solidFill>
                  <a:schemeClr val="dk2"/>
                </a:solidFill>
              </a:defRPr>
            </a:lvl8pPr>
            <a:lvl9pPr lvl="8">
              <a:spcBef>
                <a:spcPts val="0"/>
              </a:spcBef>
              <a:spcAft>
                <a:spcPts val="0"/>
              </a:spcAft>
              <a:buClr>
                <a:schemeClr val="dk2"/>
              </a:buClr>
              <a:buSzPts val="3000"/>
              <a:buNone/>
              <a:defRPr>
                <a:solidFill>
                  <a:schemeClr val="dk2"/>
                </a:solidFill>
              </a:defRPr>
            </a:lvl9pPr>
          </a:lstStyle>
          <a:p/>
        </p:txBody>
      </p:sp>
      <p:sp>
        <p:nvSpPr>
          <p:cNvPr id="117" name="Google Shape;117;p16"/>
          <p:cNvSpPr txBox="1"/>
          <p:nvPr>
            <p:ph idx="1" type="subTitle"/>
          </p:nvPr>
        </p:nvSpPr>
        <p:spPr>
          <a:xfrm>
            <a:off x="230900" y="3518675"/>
            <a:ext cx="2086200" cy="3465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2"/>
              </a:buClr>
              <a:buSzPts val="1800"/>
              <a:buFont typeface="Crimson Pro"/>
              <a:buNone/>
              <a:defRPr sz="1800">
                <a:solidFill>
                  <a:schemeClr val="dk2"/>
                </a:solidFill>
                <a:latin typeface="Crimson Pro"/>
                <a:ea typeface="Crimson Pro"/>
                <a:cs typeface="Crimson Pro"/>
                <a:sym typeface="Crimson Pro"/>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18" name="Google Shape;118;p16"/>
          <p:cNvSpPr txBox="1"/>
          <p:nvPr>
            <p:ph idx="9" type="subTitle"/>
          </p:nvPr>
        </p:nvSpPr>
        <p:spPr>
          <a:xfrm>
            <a:off x="2428275" y="3518675"/>
            <a:ext cx="2086200" cy="3465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2"/>
              </a:buClr>
              <a:buSzPts val="1800"/>
              <a:buFont typeface="Crimson Pro"/>
              <a:buNone/>
              <a:defRPr sz="1800">
                <a:solidFill>
                  <a:schemeClr val="dk2"/>
                </a:solidFill>
                <a:latin typeface="Crimson Pro"/>
                <a:ea typeface="Crimson Pro"/>
                <a:cs typeface="Crimson Pro"/>
                <a:sym typeface="Crimson Pro"/>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19" name="Google Shape;119;p16"/>
          <p:cNvSpPr txBox="1"/>
          <p:nvPr>
            <p:ph idx="13" type="subTitle"/>
          </p:nvPr>
        </p:nvSpPr>
        <p:spPr>
          <a:xfrm>
            <a:off x="4625650" y="3518675"/>
            <a:ext cx="2086200" cy="3465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2"/>
              </a:buClr>
              <a:buSzPts val="1800"/>
              <a:buFont typeface="Crimson Pro"/>
              <a:buNone/>
              <a:defRPr sz="1800">
                <a:solidFill>
                  <a:schemeClr val="dk2"/>
                </a:solidFill>
                <a:latin typeface="Crimson Pro"/>
                <a:ea typeface="Crimson Pro"/>
                <a:cs typeface="Crimson Pro"/>
                <a:sym typeface="Crimson Pro"/>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20" name="Google Shape;120;p16"/>
          <p:cNvSpPr txBox="1"/>
          <p:nvPr>
            <p:ph idx="14" type="subTitle"/>
          </p:nvPr>
        </p:nvSpPr>
        <p:spPr>
          <a:xfrm>
            <a:off x="6823025" y="3518675"/>
            <a:ext cx="2086200" cy="3465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2"/>
              </a:buClr>
              <a:buSzPts val="1800"/>
              <a:buFont typeface="Crimson Pro"/>
              <a:buNone/>
              <a:defRPr sz="1800">
                <a:solidFill>
                  <a:schemeClr val="dk2"/>
                </a:solidFill>
                <a:latin typeface="Crimson Pro"/>
                <a:ea typeface="Crimson Pro"/>
                <a:cs typeface="Crimson Pro"/>
                <a:sym typeface="Crimson Pro"/>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21" name="Google Shape;121;p16"/>
          <p:cNvSpPr txBox="1"/>
          <p:nvPr>
            <p:ph idx="15" type="body"/>
          </p:nvPr>
        </p:nvSpPr>
        <p:spPr>
          <a:xfrm>
            <a:off x="219325" y="3935075"/>
            <a:ext cx="2086200" cy="984900"/>
          </a:xfrm>
          <a:prstGeom prst="rect">
            <a:avLst/>
          </a:prstGeom>
        </p:spPr>
        <p:txBody>
          <a:bodyPr anchorCtr="0" anchor="t" bIns="91425" lIns="91425" spcFirstLastPara="1" rIns="91425" wrap="square" tIns="91425">
            <a:normAutofit/>
          </a:bodyPr>
          <a:lstStyle>
            <a:lvl1pPr indent="-279400" lvl="0" marL="457200">
              <a:spcBef>
                <a:spcPts val="0"/>
              </a:spcBef>
              <a:spcAft>
                <a:spcPts val="0"/>
              </a:spcAft>
              <a:buClr>
                <a:schemeClr val="dk2"/>
              </a:buClr>
              <a:buSzPts val="800"/>
              <a:buChar char="●"/>
              <a:defRPr sz="800">
                <a:solidFill>
                  <a:schemeClr val="dk2"/>
                </a:solidFill>
              </a:defRPr>
            </a:lvl1pPr>
            <a:lvl2pPr indent="-279400" lvl="1" marL="914400">
              <a:spcBef>
                <a:spcPts val="0"/>
              </a:spcBef>
              <a:spcAft>
                <a:spcPts val="0"/>
              </a:spcAft>
              <a:buClr>
                <a:schemeClr val="dk2"/>
              </a:buClr>
              <a:buSzPts val="800"/>
              <a:buChar char="○"/>
              <a:defRPr sz="800">
                <a:solidFill>
                  <a:schemeClr val="dk2"/>
                </a:solidFill>
              </a:defRPr>
            </a:lvl2pPr>
            <a:lvl3pPr indent="-279400" lvl="2" marL="1371600">
              <a:spcBef>
                <a:spcPts val="0"/>
              </a:spcBef>
              <a:spcAft>
                <a:spcPts val="0"/>
              </a:spcAft>
              <a:buClr>
                <a:schemeClr val="dk2"/>
              </a:buClr>
              <a:buSzPts val="800"/>
              <a:buChar char="■"/>
              <a:defRPr sz="800">
                <a:solidFill>
                  <a:schemeClr val="dk2"/>
                </a:solidFill>
              </a:defRPr>
            </a:lvl3pPr>
            <a:lvl4pPr indent="-279400" lvl="3" marL="1828800">
              <a:spcBef>
                <a:spcPts val="0"/>
              </a:spcBef>
              <a:spcAft>
                <a:spcPts val="0"/>
              </a:spcAft>
              <a:buClr>
                <a:schemeClr val="dk2"/>
              </a:buClr>
              <a:buSzPts val="800"/>
              <a:buChar char="●"/>
              <a:defRPr sz="800">
                <a:solidFill>
                  <a:schemeClr val="dk2"/>
                </a:solidFill>
              </a:defRPr>
            </a:lvl4pPr>
            <a:lvl5pPr indent="-279400" lvl="4" marL="2286000">
              <a:spcBef>
                <a:spcPts val="0"/>
              </a:spcBef>
              <a:spcAft>
                <a:spcPts val="0"/>
              </a:spcAft>
              <a:buClr>
                <a:schemeClr val="dk2"/>
              </a:buClr>
              <a:buSzPts val="800"/>
              <a:buChar char="○"/>
              <a:defRPr sz="800">
                <a:solidFill>
                  <a:schemeClr val="dk2"/>
                </a:solidFill>
              </a:defRPr>
            </a:lvl5pPr>
            <a:lvl6pPr indent="-279400" lvl="5" marL="2743200">
              <a:spcBef>
                <a:spcPts val="0"/>
              </a:spcBef>
              <a:spcAft>
                <a:spcPts val="0"/>
              </a:spcAft>
              <a:buClr>
                <a:schemeClr val="dk2"/>
              </a:buClr>
              <a:buSzPts val="800"/>
              <a:buChar char="■"/>
              <a:defRPr sz="800">
                <a:solidFill>
                  <a:schemeClr val="dk2"/>
                </a:solidFill>
              </a:defRPr>
            </a:lvl6pPr>
            <a:lvl7pPr indent="-279400" lvl="6" marL="3200400">
              <a:spcBef>
                <a:spcPts val="0"/>
              </a:spcBef>
              <a:spcAft>
                <a:spcPts val="0"/>
              </a:spcAft>
              <a:buClr>
                <a:schemeClr val="dk2"/>
              </a:buClr>
              <a:buSzPts val="800"/>
              <a:buChar char="●"/>
              <a:defRPr sz="800">
                <a:solidFill>
                  <a:schemeClr val="dk2"/>
                </a:solidFill>
              </a:defRPr>
            </a:lvl7pPr>
            <a:lvl8pPr indent="-279400" lvl="7" marL="3657600">
              <a:spcBef>
                <a:spcPts val="0"/>
              </a:spcBef>
              <a:spcAft>
                <a:spcPts val="0"/>
              </a:spcAft>
              <a:buClr>
                <a:schemeClr val="dk2"/>
              </a:buClr>
              <a:buSzPts val="800"/>
              <a:buChar char="○"/>
              <a:defRPr sz="800">
                <a:solidFill>
                  <a:schemeClr val="dk2"/>
                </a:solidFill>
              </a:defRPr>
            </a:lvl8pPr>
            <a:lvl9pPr indent="-279400" lvl="8" marL="4114800">
              <a:spcBef>
                <a:spcPts val="0"/>
              </a:spcBef>
              <a:spcAft>
                <a:spcPts val="0"/>
              </a:spcAft>
              <a:buClr>
                <a:schemeClr val="dk2"/>
              </a:buClr>
              <a:buSzPts val="800"/>
              <a:buChar char="■"/>
              <a:defRPr sz="800">
                <a:solidFill>
                  <a:schemeClr val="dk2"/>
                </a:solidFill>
              </a:defRPr>
            </a:lvl9pPr>
          </a:lstStyle>
          <a:p/>
        </p:txBody>
      </p:sp>
      <p:sp>
        <p:nvSpPr>
          <p:cNvPr id="122" name="Google Shape;122;p16"/>
          <p:cNvSpPr txBox="1"/>
          <p:nvPr>
            <p:ph idx="16" type="body"/>
          </p:nvPr>
        </p:nvSpPr>
        <p:spPr>
          <a:xfrm>
            <a:off x="2428275" y="3935075"/>
            <a:ext cx="2086200" cy="984900"/>
          </a:xfrm>
          <a:prstGeom prst="rect">
            <a:avLst/>
          </a:prstGeom>
        </p:spPr>
        <p:txBody>
          <a:bodyPr anchorCtr="0" anchor="t" bIns="91425" lIns="91425" spcFirstLastPara="1" rIns="91425" wrap="square" tIns="91425">
            <a:normAutofit/>
          </a:bodyPr>
          <a:lstStyle>
            <a:lvl1pPr indent="-279400" lvl="0" marL="457200">
              <a:spcBef>
                <a:spcPts val="0"/>
              </a:spcBef>
              <a:spcAft>
                <a:spcPts val="0"/>
              </a:spcAft>
              <a:buClr>
                <a:schemeClr val="dk2"/>
              </a:buClr>
              <a:buSzPts val="800"/>
              <a:buChar char="●"/>
              <a:defRPr sz="800">
                <a:solidFill>
                  <a:schemeClr val="dk2"/>
                </a:solidFill>
              </a:defRPr>
            </a:lvl1pPr>
            <a:lvl2pPr indent="-279400" lvl="1" marL="914400">
              <a:spcBef>
                <a:spcPts val="0"/>
              </a:spcBef>
              <a:spcAft>
                <a:spcPts val="0"/>
              </a:spcAft>
              <a:buClr>
                <a:schemeClr val="dk2"/>
              </a:buClr>
              <a:buSzPts val="800"/>
              <a:buChar char="○"/>
              <a:defRPr sz="800">
                <a:solidFill>
                  <a:schemeClr val="dk2"/>
                </a:solidFill>
              </a:defRPr>
            </a:lvl2pPr>
            <a:lvl3pPr indent="-279400" lvl="2" marL="1371600">
              <a:spcBef>
                <a:spcPts val="0"/>
              </a:spcBef>
              <a:spcAft>
                <a:spcPts val="0"/>
              </a:spcAft>
              <a:buClr>
                <a:schemeClr val="dk2"/>
              </a:buClr>
              <a:buSzPts val="800"/>
              <a:buChar char="■"/>
              <a:defRPr sz="800">
                <a:solidFill>
                  <a:schemeClr val="dk2"/>
                </a:solidFill>
              </a:defRPr>
            </a:lvl3pPr>
            <a:lvl4pPr indent="-279400" lvl="3" marL="1828800">
              <a:spcBef>
                <a:spcPts val="0"/>
              </a:spcBef>
              <a:spcAft>
                <a:spcPts val="0"/>
              </a:spcAft>
              <a:buClr>
                <a:schemeClr val="dk2"/>
              </a:buClr>
              <a:buSzPts val="800"/>
              <a:buChar char="●"/>
              <a:defRPr sz="800">
                <a:solidFill>
                  <a:schemeClr val="dk2"/>
                </a:solidFill>
              </a:defRPr>
            </a:lvl4pPr>
            <a:lvl5pPr indent="-279400" lvl="4" marL="2286000">
              <a:spcBef>
                <a:spcPts val="0"/>
              </a:spcBef>
              <a:spcAft>
                <a:spcPts val="0"/>
              </a:spcAft>
              <a:buClr>
                <a:schemeClr val="dk2"/>
              </a:buClr>
              <a:buSzPts val="800"/>
              <a:buChar char="○"/>
              <a:defRPr sz="800">
                <a:solidFill>
                  <a:schemeClr val="dk2"/>
                </a:solidFill>
              </a:defRPr>
            </a:lvl5pPr>
            <a:lvl6pPr indent="-279400" lvl="5" marL="2743200">
              <a:spcBef>
                <a:spcPts val="0"/>
              </a:spcBef>
              <a:spcAft>
                <a:spcPts val="0"/>
              </a:spcAft>
              <a:buClr>
                <a:schemeClr val="dk2"/>
              </a:buClr>
              <a:buSzPts val="800"/>
              <a:buChar char="■"/>
              <a:defRPr sz="800">
                <a:solidFill>
                  <a:schemeClr val="dk2"/>
                </a:solidFill>
              </a:defRPr>
            </a:lvl6pPr>
            <a:lvl7pPr indent="-279400" lvl="6" marL="3200400">
              <a:spcBef>
                <a:spcPts val="0"/>
              </a:spcBef>
              <a:spcAft>
                <a:spcPts val="0"/>
              </a:spcAft>
              <a:buClr>
                <a:schemeClr val="dk2"/>
              </a:buClr>
              <a:buSzPts val="800"/>
              <a:buChar char="●"/>
              <a:defRPr sz="800">
                <a:solidFill>
                  <a:schemeClr val="dk2"/>
                </a:solidFill>
              </a:defRPr>
            </a:lvl7pPr>
            <a:lvl8pPr indent="-279400" lvl="7" marL="3657600">
              <a:spcBef>
                <a:spcPts val="0"/>
              </a:spcBef>
              <a:spcAft>
                <a:spcPts val="0"/>
              </a:spcAft>
              <a:buClr>
                <a:schemeClr val="dk2"/>
              </a:buClr>
              <a:buSzPts val="800"/>
              <a:buChar char="○"/>
              <a:defRPr sz="800">
                <a:solidFill>
                  <a:schemeClr val="dk2"/>
                </a:solidFill>
              </a:defRPr>
            </a:lvl8pPr>
            <a:lvl9pPr indent="-279400" lvl="8" marL="4114800">
              <a:spcBef>
                <a:spcPts val="0"/>
              </a:spcBef>
              <a:spcAft>
                <a:spcPts val="0"/>
              </a:spcAft>
              <a:buClr>
                <a:schemeClr val="dk2"/>
              </a:buClr>
              <a:buSzPts val="800"/>
              <a:buChar char="■"/>
              <a:defRPr sz="800">
                <a:solidFill>
                  <a:schemeClr val="dk2"/>
                </a:solidFill>
              </a:defRPr>
            </a:lvl9pPr>
          </a:lstStyle>
          <a:p/>
        </p:txBody>
      </p:sp>
      <p:sp>
        <p:nvSpPr>
          <p:cNvPr id="123" name="Google Shape;123;p16"/>
          <p:cNvSpPr txBox="1"/>
          <p:nvPr>
            <p:ph idx="17" type="body"/>
          </p:nvPr>
        </p:nvSpPr>
        <p:spPr>
          <a:xfrm>
            <a:off x="4637225" y="3935075"/>
            <a:ext cx="2086200" cy="984900"/>
          </a:xfrm>
          <a:prstGeom prst="rect">
            <a:avLst/>
          </a:prstGeom>
        </p:spPr>
        <p:txBody>
          <a:bodyPr anchorCtr="0" anchor="t" bIns="91425" lIns="91425" spcFirstLastPara="1" rIns="91425" wrap="square" tIns="91425">
            <a:normAutofit/>
          </a:bodyPr>
          <a:lstStyle>
            <a:lvl1pPr indent="-279400" lvl="0" marL="457200">
              <a:spcBef>
                <a:spcPts val="0"/>
              </a:spcBef>
              <a:spcAft>
                <a:spcPts val="0"/>
              </a:spcAft>
              <a:buClr>
                <a:schemeClr val="dk2"/>
              </a:buClr>
              <a:buSzPts val="800"/>
              <a:buChar char="●"/>
              <a:defRPr sz="800">
                <a:solidFill>
                  <a:schemeClr val="dk2"/>
                </a:solidFill>
              </a:defRPr>
            </a:lvl1pPr>
            <a:lvl2pPr indent="-279400" lvl="1" marL="914400">
              <a:spcBef>
                <a:spcPts val="0"/>
              </a:spcBef>
              <a:spcAft>
                <a:spcPts val="0"/>
              </a:spcAft>
              <a:buClr>
                <a:schemeClr val="dk2"/>
              </a:buClr>
              <a:buSzPts val="800"/>
              <a:buChar char="○"/>
              <a:defRPr sz="800">
                <a:solidFill>
                  <a:schemeClr val="dk2"/>
                </a:solidFill>
              </a:defRPr>
            </a:lvl2pPr>
            <a:lvl3pPr indent="-279400" lvl="2" marL="1371600">
              <a:spcBef>
                <a:spcPts val="0"/>
              </a:spcBef>
              <a:spcAft>
                <a:spcPts val="0"/>
              </a:spcAft>
              <a:buClr>
                <a:schemeClr val="dk2"/>
              </a:buClr>
              <a:buSzPts val="800"/>
              <a:buChar char="■"/>
              <a:defRPr sz="800">
                <a:solidFill>
                  <a:schemeClr val="dk2"/>
                </a:solidFill>
              </a:defRPr>
            </a:lvl3pPr>
            <a:lvl4pPr indent="-279400" lvl="3" marL="1828800">
              <a:spcBef>
                <a:spcPts val="0"/>
              </a:spcBef>
              <a:spcAft>
                <a:spcPts val="0"/>
              </a:spcAft>
              <a:buClr>
                <a:schemeClr val="dk2"/>
              </a:buClr>
              <a:buSzPts val="800"/>
              <a:buChar char="●"/>
              <a:defRPr sz="800">
                <a:solidFill>
                  <a:schemeClr val="dk2"/>
                </a:solidFill>
              </a:defRPr>
            </a:lvl4pPr>
            <a:lvl5pPr indent="-279400" lvl="4" marL="2286000">
              <a:spcBef>
                <a:spcPts val="0"/>
              </a:spcBef>
              <a:spcAft>
                <a:spcPts val="0"/>
              </a:spcAft>
              <a:buClr>
                <a:schemeClr val="dk2"/>
              </a:buClr>
              <a:buSzPts val="800"/>
              <a:buChar char="○"/>
              <a:defRPr sz="800">
                <a:solidFill>
                  <a:schemeClr val="dk2"/>
                </a:solidFill>
              </a:defRPr>
            </a:lvl5pPr>
            <a:lvl6pPr indent="-279400" lvl="5" marL="2743200">
              <a:spcBef>
                <a:spcPts val="0"/>
              </a:spcBef>
              <a:spcAft>
                <a:spcPts val="0"/>
              </a:spcAft>
              <a:buClr>
                <a:schemeClr val="dk2"/>
              </a:buClr>
              <a:buSzPts val="800"/>
              <a:buChar char="■"/>
              <a:defRPr sz="800">
                <a:solidFill>
                  <a:schemeClr val="dk2"/>
                </a:solidFill>
              </a:defRPr>
            </a:lvl6pPr>
            <a:lvl7pPr indent="-279400" lvl="6" marL="3200400">
              <a:spcBef>
                <a:spcPts val="0"/>
              </a:spcBef>
              <a:spcAft>
                <a:spcPts val="0"/>
              </a:spcAft>
              <a:buClr>
                <a:schemeClr val="dk2"/>
              </a:buClr>
              <a:buSzPts val="800"/>
              <a:buChar char="●"/>
              <a:defRPr sz="800">
                <a:solidFill>
                  <a:schemeClr val="dk2"/>
                </a:solidFill>
              </a:defRPr>
            </a:lvl7pPr>
            <a:lvl8pPr indent="-279400" lvl="7" marL="3657600">
              <a:spcBef>
                <a:spcPts val="0"/>
              </a:spcBef>
              <a:spcAft>
                <a:spcPts val="0"/>
              </a:spcAft>
              <a:buClr>
                <a:schemeClr val="dk2"/>
              </a:buClr>
              <a:buSzPts val="800"/>
              <a:buChar char="○"/>
              <a:defRPr sz="800">
                <a:solidFill>
                  <a:schemeClr val="dk2"/>
                </a:solidFill>
              </a:defRPr>
            </a:lvl8pPr>
            <a:lvl9pPr indent="-279400" lvl="8" marL="4114800">
              <a:spcBef>
                <a:spcPts val="0"/>
              </a:spcBef>
              <a:spcAft>
                <a:spcPts val="0"/>
              </a:spcAft>
              <a:buClr>
                <a:schemeClr val="dk2"/>
              </a:buClr>
              <a:buSzPts val="800"/>
              <a:buChar char="■"/>
              <a:defRPr sz="800">
                <a:solidFill>
                  <a:schemeClr val="dk2"/>
                </a:solidFill>
              </a:defRPr>
            </a:lvl9pPr>
          </a:lstStyle>
          <a:p/>
        </p:txBody>
      </p:sp>
      <p:sp>
        <p:nvSpPr>
          <p:cNvPr id="124" name="Google Shape;124;p16"/>
          <p:cNvSpPr txBox="1"/>
          <p:nvPr>
            <p:ph idx="18" type="body"/>
          </p:nvPr>
        </p:nvSpPr>
        <p:spPr>
          <a:xfrm>
            <a:off x="6846175" y="3935075"/>
            <a:ext cx="2086200" cy="984900"/>
          </a:xfrm>
          <a:prstGeom prst="rect">
            <a:avLst/>
          </a:prstGeom>
        </p:spPr>
        <p:txBody>
          <a:bodyPr anchorCtr="0" anchor="t" bIns="91425" lIns="91425" spcFirstLastPara="1" rIns="91425" wrap="square" tIns="91425">
            <a:normAutofit/>
          </a:bodyPr>
          <a:lstStyle>
            <a:lvl1pPr indent="-279400" lvl="0" marL="457200">
              <a:spcBef>
                <a:spcPts val="0"/>
              </a:spcBef>
              <a:spcAft>
                <a:spcPts val="0"/>
              </a:spcAft>
              <a:buClr>
                <a:schemeClr val="dk2"/>
              </a:buClr>
              <a:buSzPts val="800"/>
              <a:buChar char="●"/>
              <a:defRPr sz="800">
                <a:solidFill>
                  <a:schemeClr val="dk2"/>
                </a:solidFill>
              </a:defRPr>
            </a:lvl1pPr>
            <a:lvl2pPr indent="-279400" lvl="1" marL="914400">
              <a:spcBef>
                <a:spcPts val="0"/>
              </a:spcBef>
              <a:spcAft>
                <a:spcPts val="0"/>
              </a:spcAft>
              <a:buClr>
                <a:schemeClr val="dk2"/>
              </a:buClr>
              <a:buSzPts val="800"/>
              <a:buChar char="○"/>
              <a:defRPr sz="800">
                <a:solidFill>
                  <a:schemeClr val="dk2"/>
                </a:solidFill>
              </a:defRPr>
            </a:lvl2pPr>
            <a:lvl3pPr indent="-279400" lvl="2" marL="1371600">
              <a:spcBef>
                <a:spcPts val="0"/>
              </a:spcBef>
              <a:spcAft>
                <a:spcPts val="0"/>
              </a:spcAft>
              <a:buClr>
                <a:schemeClr val="dk2"/>
              </a:buClr>
              <a:buSzPts val="800"/>
              <a:buChar char="■"/>
              <a:defRPr sz="800">
                <a:solidFill>
                  <a:schemeClr val="dk2"/>
                </a:solidFill>
              </a:defRPr>
            </a:lvl3pPr>
            <a:lvl4pPr indent="-279400" lvl="3" marL="1828800">
              <a:spcBef>
                <a:spcPts val="0"/>
              </a:spcBef>
              <a:spcAft>
                <a:spcPts val="0"/>
              </a:spcAft>
              <a:buClr>
                <a:schemeClr val="dk2"/>
              </a:buClr>
              <a:buSzPts val="800"/>
              <a:buChar char="●"/>
              <a:defRPr sz="800">
                <a:solidFill>
                  <a:schemeClr val="dk2"/>
                </a:solidFill>
              </a:defRPr>
            </a:lvl4pPr>
            <a:lvl5pPr indent="-279400" lvl="4" marL="2286000">
              <a:spcBef>
                <a:spcPts val="0"/>
              </a:spcBef>
              <a:spcAft>
                <a:spcPts val="0"/>
              </a:spcAft>
              <a:buClr>
                <a:schemeClr val="dk2"/>
              </a:buClr>
              <a:buSzPts val="800"/>
              <a:buChar char="○"/>
              <a:defRPr sz="800">
                <a:solidFill>
                  <a:schemeClr val="dk2"/>
                </a:solidFill>
              </a:defRPr>
            </a:lvl5pPr>
            <a:lvl6pPr indent="-279400" lvl="5" marL="2743200">
              <a:spcBef>
                <a:spcPts val="0"/>
              </a:spcBef>
              <a:spcAft>
                <a:spcPts val="0"/>
              </a:spcAft>
              <a:buClr>
                <a:schemeClr val="dk2"/>
              </a:buClr>
              <a:buSzPts val="800"/>
              <a:buChar char="■"/>
              <a:defRPr sz="800">
                <a:solidFill>
                  <a:schemeClr val="dk2"/>
                </a:solidFill>
              </a:defRPr>
            </a:lvl6pPr>
            <a:lvl7pPr indent="-279400" lvl="6" marL="3200400">
              <a:spcBef>
                <a:spcPts val="0"/>
              </a:spcBef>
              <a:spcAft>
                <a:spcPts val="0"/>
              </a:spcAft>
              <a:buClr>
                <a:schemeClr val="dk2"/>
              </a:buClr>
              <a:buSzPts val="800"/>
              <a:buChar char="●"/>
              <a:defRPr sz="800">
                <a:solidFill>
                  <a:schemeClr val="dk2"/>
                </a:solidFill>
              </a:defRPr>
            </a:lvl7pPr>
            <a:lvl8pPr indent="-279400" lvl="7" marL="3657600">
              <a:spcBef>
                <a:spcPts val="0"/>
              </a:spcBef>
              <a:spcAft>
                <a:spcPts val="0"/>
              </a:spcAft>
              <a:buClr>
                <a:schemeClr val="dk2"/>
              </a:buClr>
              <a:buSzPts val="800"/>
              <a:buChar char="○"/>
              <a:defRPr sz="800">
                <a:solidFill>
                  <a:schemeClr val="dk2"/>
                </a:solidFill>
              </a:defRPr>
            </a:lvl8pPr>
            <a:lvl9pPr indent="-279400" lvl="8" marL="4114800">
              <a:spcBef>
                <a:spcPts val="0"/>
              </a:spcBef>
              <a:spcAft>
                <a:spcPts val="0"/>
              </a:spcAft>
              <a:buClr>
                <a:schemeClr val="dk2"/>
              </a:buClr>
              <a:buSzPts val="800"/>
              <a:buChar char="■"/>
              <a:defRPr sz="800">
                <a:solidFill>
                  <a:schemeClr val="dk2"/>
                </a:solidFill>
              </a:defRPr>
            </a:lvl9pPr>
          </a:lstStyle>
          <a:p/>
        </p:txBody>
      </p:sp>
      <p:sp>
        <p:nvSpPr>
          <p:cNvPr id="125" name="Google Shape;125;p16"/>
          <p:cNvSpPr txBox="1"/>
          <p:nvPr>
            <p:ph idx="19" type="title"/>
          </p:nvPr>
        </p:nvSpPr>
        <p:spPr>
          <a:xfrm>
            <a:off x="230900" y="454775"/>
            <a:ext cx="4406400" cy="4425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2"/>
              </a:buClr>
              <a:buSzPts val="3600"/>
              <a:buNone/>
              <a:defRPr>
                <a:solidFill>
                  <a:schemeClr val="dk2"/>
                </a:solidFill>
              </a:defRPr>
            </a:lvl1pPr>
            <a:lvl2pPr lvl="1">
              <a:spcBef>
                <a:spcPts val="0"/>
              </a:spcBef>
              <a:spcAft>
                <a:spcPts val="0"/>
              </a:spcAft>
              <a:buClr>
                <a:schemeClr val="dk2"/>
              </a:buClr>
              <a:buSzPts val="3600"/>
              <a:buNone/>
              <a:defRPr sz="3600">
                <a:solidFill>
                  <a:schemeClr val="dk2"/>
                </a:solidFill>
              </a:defRPr>
            </a:lvl2pPr>
            <a:lvl3pPr lvl="2">
              <a:spcBef>
                <a:spcPts val="0"/>
              </a:spcBef>
              <a:spcAft>
                <a:spcPts val="0"/>
              </a:spcAft>
              <a:buClr>
                <a:schemeClr val="dk2"/>
              </a:buClr>
              <a:buSzPts val="3600"/>
              <a:buNone/>
              <a:defRPr sz="3600">
                <a:solidFill>
                  <a:schemeClr val="dk2"/>
                </a:solidFill>
              </a:defRPr>
            </a:lvl3pPr>
            <a:lvl4pPr lvl="3">
              <a:spcBef>
                <a:spcPts val="0"/>
              </a:spcBef>
              <a:spcAft>
                <a:spcPts val="0"/>
              </a:spcAft>
              <a:buClr>
                <a:schemeClr val="dk2"/>
              </a:buClr>
              <a:buSzPts val="3600"/>
              <a:buNone/>
              <a:defRPr sz="3600">
                <a:solidFill>
                  <a:schemeClr val="dk2"/>
                </a:solidFill>
              </a:defRPr>
            </a:lvl4pPr>
            <a:lvl5pPr lvl="4">
              <a:spcBef>
                <a:spcPts val="0"/>
              </a:spcBef>
              <a:spcAft>
                <a:spcPts val="0"/>
              </a:spcAft>
              <a:buClr>
                <a:schemeClr val="dk2"/>
              </a:buClr>
              <a:buSzPts val="3600"/>
              <a:buNone/>
              <a:defRPr sz="3600">
                <a:solidFill>
                  <a:schemeClr val="dk2"/>
                </a:solidFill>
              </a:defRPr>
            </a:lvl5pPr>
            <a:lvl6pPr lvl="5">
              <a:spcBef>
                <a:spcPts val="0"/>
              </a:spcBef>
              <a:spcAft>
                <a:spcPts val="0"/>
              </a:spcAft>
              <a:buClr>
                <a:schemeClr val="dk2"/>
              </a:buClr>
              <a:buSzPts val="3600"/>
              <a:buNone/>
              <a:defRPr sz="3600">
                <a:solidFill>
                  <a:schemeClr val="dk2"/>
                </a:solidFill>
              </a:defRPr>
            </a:lvl6pPr>
            <a:lvl7pPr lvl="6">
              <a:spcBef>
                <a:spcPts val="0"/>
              </a:spcBef>
              <a:spcAft>
                <a:spcPts val="0"/>
              </a:spcAft>
              <a:buClr>
                <a:schemeClr val="dk2"/>
              </a:buClr>
              <a:buSzPts val="3600"/>
              <a:buNone/>
              <a:defRPr sz="3600">
                <a:solidFill>
                  <a:schemeClr val="dk2"/>
                </a:solidFill>
              </a:defRPr>
            </a:lvl7pPr>
            <a:lvl8pPr lvl="7">
              <a:spcBef>
                <a:spcPts val="0"/>
              </a:spcBef>
              <a:spcAft>
                <a:spcPts val="0"/>
              </a:spcAft>
              <a:buClr>
                <a:schemeClr val="dk2"/>
              </a:buClr>
              <a:buSzPts val="3600"/>
              <a:buNone/>
              <a:defRPr sz="3600">
                <a:solidFill>
                  <a:schemeClr val="dk2"/>
                </a:solidFill>
              </a:defRPr>
            </a:lvl8pPr>
            <a:lvl9pPr lvl="8">
              <a:spcBef>
                <a:spcPts val="0"/>
              </a:spcBef>
              <a:spcAft>
                <a:spcPts val="0"/>
              </a:spcAft>
              <a:buClr>
                <a:schemeClr val="dk2"/>
              </a:buClr>
              <a:buSzPts val="3600"/>
              <a:buNone/>
              <a:defRPr sz="36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highlight>
                  <a:schemeClr val="lt1"/>
                </a:highlight>
              </a:defRPr>
            </a:lvl1pPr>
            <a:lvl2pPr indent="-317500" lvl="1" marL="914400">
              <a:spcBef>
                <a:spcPts val="0"/>
              </a:spcBef>
              <a:spcAft>
                <a:spcPts val="0"/>
              </a:spcAft>
              <a:buSzPts val="1400"/>
              <a:buChar char="○"/>
              <a:defRPr>
                <a:highlight>
                  <a:schemeClr val="lt1"/>
                </a:highlight>
              </a:defRPr>
            </a:lvl2pPr>
            <a:lvl3pPr indent="-317500" lvl="2" marL="1371600">
              <a:spcBef>
                <a:spcPts val="0"/>
              </a:spcBef>
              <a:spcAft>
                <a:spcPts val="0"/>
              </a:spcAft>
              <a:buSzPts val="1400"/>
              <a:buChar char="■"/>
              <a:defRPr>
                <a:highlight>
                  <a:schemeClr val="lt1"/>
                </a:highlight>
              </a:defRPr>
            </a:lvl3pPr>
            <a:lvl4pPr indent="-317500" lvl="3" marL="1828800">
              <a:spcBef>
                <a:spcPts val="0"/>
              </a:spcBef>
              <a:spcAft>
                <a:spcPts val="0"/>
              </a:spcAft>
              <a:buSzPts val="1400"/>
              <a:buChar char="●"/>
              <a:defRPr>
                <a:highlight>
                  <a:schemeClr val="lt1"/>
                </a:highlight>
              </a:defRPr>
            </a:lvl4pPr>
            <a:lvl5pPr indent="-317500" lvl="4" marL="2286000">
              <a:spcBef>
                <a:spcPts val="0"/>
              </a:spcBef>
              <a:spcAft>
                <a:spcPts val="0"/>
              </a:spcAft>
              <a:buSzPts val="1400"/>
              <a:buChar char="○"/>
              <a:defRPr>
                <a:highlight>
                  <a:schemeClr val="lt1"/>
                </a:highlight>
              </a:defRPr>
            </a:lvl5pPr>
            <a:lvl6pPr indent="-317500" lvl="5" marL="2743200">
              <a:spcBef>
                <a:spcPts val="0"/>
              </a:spcBef>
              <a:spcAft>
                <a:spcPts val="0"/>
              </a:spcAft>
              <a:buSzPts val="1400"/>
              <a:buChar char="■"/>
              <a:defRPr>
                <a:highlight>
                  <a:schemeClr val="lt1"/>
                </a:highlight>
              </a:defRPr>
            </a:lvl6pPr>
            <a:lvl7pPr indent="-317500" lvl="6" marL="3200400">
              <a:spcBef>
                <a:spcPts val="0"/>
              </a:spcBef>
              <a:spcAft>
                <a:spcPts val="0"/>
              </a:spcAft>
              <a:buSzPts val="1400"/>
              <a:buChar char="●"/>
              <a:defRPr>
                <a:highlight>
                  <a:schemeClr val="lt1"/>
                </a:highlight>
              </a:defRPr>
            </a:lvl7pPr>
            <a:lvl8pPr indent="-317500" lvl="7" marL="3657600">
              <a:spcBef>
                <a:spcPts val="0"/>
              </a:spcBef>
              <a:spcAft>
                <a:spcPts val="0"/>
              </a:spcAft>
              <a:buSzPts val="1400"/>
              <a:buChar char="○"/>
              <a:defRPr>
                <a:highlight>
                  <a:schemeClr val="lt1"/>
                </a:highlight>
              </a:defRPr>
            </a:lvl8pPr>
            <a:lvl9pPr indent="-317500" lvl="8" marL="4114800">
              <a:spcBef>
                <a:spcPts val="0"/>
              </a:spcBef>
              <a:spcAft>
                <a:spcPts val="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drive.google.com/open?id=1o4zFvzAU7gsA3nI4nJMokqBBMdH-njaw"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hyperlink" Target="mailto:acota@suhsd.net" TargetMode="Externa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7"/>
          <p:cNvSpPr txBox="1"/>
          <p:nvPr>
            <p:ph type="ctr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4220"/>
              <a:t>Re-thinking Relevance: Adapting ERWC to meet the needs of rural students</a:t>
            </a:r>
            <a:endParaRPr sz="4220"/>
          </a:p>
        </p:txBody>
      </p:sp>
      <p:sp>
        <p:nvSpPr>
          <p:cNvPr id="131" name="Google Shape;131;p17"/>
          <p:cNvSpPr txBox="1"/>
          <p:nvPr>
            <p:ph idx="1" type="subTitle"/>
          </p:nvPr>
        </p:nvSpPr>
        <p:spPr>
          <a:xfrm>
            <a:off x="344250" y="3550650"/>
            <a:ext cx="4910100" cy="888600"/>
          </a:xfrm>
          <a:prstGeom prst="rect">
            <a:avLst/>
          </a:prstGeom>
        </p:spPr>
        <p:txBody>
          <a:bodyPr anchorCtr="0" anchor="ctr" bIns="91425" lIns="91425" spcFirstLastPara="1" rIns="91425" wrap="square" tIns="91425">
            <a:normAutofit fontScale="55000" lnSpcReduction="20000"/>
          </a:bodyPr>
          <a:lstStyle/>
          <a:p>
            <a:pPr indent="0" lvl="0" marL="0" rtl="0" algn="l">
              <a:spcBef>
                <a:spcPts val="0"/>
              </a:spcBef>
              <a:spcAft>
                <a:spcPts val="0"/>
              </a:spcAft>
              <a:buNone/>
            </a:pPr>
            <a:r>
              <a:rPr lang="en"/>
              <a:t>Dr. Andrea Cota</a:t>
            </a:r>
            <a:endParaRPr/>
          </a:p>
          <a:p>
            <a:pPr indent="0" lvl="0" marL="0" rtl="0" algn="l">
              <a:spcBef>
                <a:spcPts val="0"/>
              </a:spcBef>
              <a:spcAft>
                <a:spcPts val="0"/>
              </a:spcAft>
              <a:buNone/>
            </a:pPr>
            <a:r>
              <a:rPr lang="en"/>
              <a:t>Foothill High School</a:t>
            </a:r>
            <a:endParaRPr/>
          </a:p>
          <a:p>
            <a:pPr indent="0" lvl="0" marL="0" rtl="0" algn="l">
              <a:spcBef>
                <a:spcPts val="0"/>
              </a:spcBef>
              <a:spcAft>
                <a:spcPts val="0"/>
              </a:spcAft>
              <a:buNone/>
            </a:pPr>
            <a:r>
              <a:rPr lang="en"/>
              <a:t>Shasta Union High School District</a:t>
            </a:r>
            <a:endParaRPr/>
          </a:p>
          <a:p>
            <a:pPr indent="0" lvl="0" marL="0" rtl="0" algn="l">
              <a:spcBef>
                <a:spcPts val="0"/>
              </a:spcBef>
              <a:spcAft>
                <a:spcPts val="0"/>
              </a:spcAft>
              <a:buNone/>
            </a:pPr>
            <a:r>
              <a:t/>
            </a:r>
            <a:endParaRPr/>
          </a:p>
        </p:txBody>
      </p:sp>
      <p:pic>
        <p:nvPicPr>
          <p:cNvPr id="132" name="Google Shape;132;p17" title="url_qrcodecreator.com_12_59_38.jpg"/>
          <p:cNvPicPr preferRelativeResize="0"/>
          <p:nvPr/>
        </p:nvPicPr>
        <p:blipFill>
          <a:blip r:embed="rId3">
            <a:alphaModFix/>
          </a:blip>
          <a:stretch>
            <a:fillRect/>
          </a:stretch>
        </p:blipFill>
        <p:spPr>
          <a:xfrm>
            <a:off x="7542175" y="3836469"/>
            <a:ext cx="1180250" cy="11802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Gathering Sources for </a:t>
            </a:r>
            <a:r>
              <a:rPr i="1" lang="en"/>
              <a:t>The Serpent King</a:t>
            </a:r>
            <a:endParaRPr i="1"/>
          </a:p>
        </p:txBody>
      </p:sp>
      <p:sp>
        <p:nvSpPr>
          <p:cNvPr id="190" name="Google Shape;190;p26"/>
          <p:cNvSpPr txBox="1"/>
          <p:nvPr>
            <p:ph idx="1" type="body"/>
          </p:nvPr>
        </p:nvSpPr>
        <p:spPr>
          <a:xfrm>
            <a:off x="311700" y="1234075"/>
            <a:ext cx="8630700" cy="3697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Limited built resources </a:t>
            </a:r>
            <a:endParaRPr/>
          </a:p>
          <a:p>
            <a:pPr indent="-342900" lvl="0" marL="457200" rtl="0" algn="l">
              <a:spcBef>
                <a:spcPts val="0"/>
              </a:spcBef>
              <a:spcAft>
                <a:spcPts val="0"/>
              </a:spcAft>
              <a:buSzPts val="1800"/>
              <a:buChar char="●"/>
            </a:pPr>
            <a:r>
              <a:rPr lang="en"/>
              <a:t>One Academic study from English Education (April 2022)</a:t>
            </a:r>
            <a:endParaRPr/>
          </a:p>
          <a:p>
            <a:pPr indent="0" lvl="0" marL="0" rtl="0" algn="l">
              <a:spcBef>
                <a:spcPts val="1200"/>
              </a:spcBef>
              <a:spcAft>
                <a:spcPts val="0"/>
              </a:spcAft>
              <a:buNone/>
            </a:pPr>
            <a:r>
              <a:rPr lang="en" u="sng">
                <a:solidFill>
                  <a:schemeClr val="hlink"/>
                </a:solidFill>
                <a:hlinkClick r:id="rId3"/>
              </a:rPr>
              <a:t>Reading The Serpent King to Connect to Students' Lives and Experiences in Rural Contexts</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Best practices take over…</a:t>
            </a:r>
            <a:endParaRPr/>
          </a:p>
          <a:p>
            <a:pPr indent="0" lvl="0" marL="0" rtl="0" algn="l">
              <a:spcBef>
                <a:spcPts val="120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94" name="Shape 194"/>
        <p:cNvGrpSpPr/>
        <p:nvPr/>
      </p:nvGrpSpPr>
      <p:grpSpPr>
        <a:xfrm>
          <a:off x="0" y="0"/>
          <a:ext cx="0" cy="0"/>
          <a:chOff x="0" y="0"/>
          <a:chExt cx="0" cy="0"/>
        </a:xfrm>
      </p:grpSpPr>
      <p:sp>
        <p:nvSpPr>
          <p:cNvPr id="195" name="Google Shape;195;p27"/>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The Culminating Task comes first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Develop the Culminating task first</a:t>
            </a:r>
            <a:endParaRPr/>
          </a:p>
        </p:txBody>
      </p:sp>
      <p:sp>
        <p:nvSpPr>
          <p:cNvPr id="201" name="Google Shape;201;p28"/>
          <p:cNvSpPr txBox="1"/>
          <p:nvPr>
            <p:ph idx="1" type="body"/>
          </p:nvPr>
        </p:nvSpPr>
        <p:spPr>
          <a:xfrm>
            <a:off x="311700" y="1234075"/>
            <a:ext cx="5404800" cy="37206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a:t>Backward Design and my first roadblock…</a:t>
            </a:r>
            <a:endParaRPr/>
          </a:p>
          <a:p>
            <a:pPr indent="0" lvl="0" marL="0" rtl="0" algn="l">
              <a:spcBef>
                <a:spcPts val="1200"/>
              </a:spcBef>
              <a:spcAft>
                <a:spcPts val="0"/>
              </a:spcAft>
              <a:buNone/>
            </a:pPr>
            <a:r>
              <a:rPr lang="en"/>
              <a:t>Original plan: Use the book as a way to enter into research about rural issues and write a research paper.</a:t>
            </a:r>
            <a:endParaRPr/>
          </a:p>
          <a:p>
            <a:pPr indent="0" lvl="0" marL="0" rtl="0" algn="l">
              <a:spcBef>
                <a:spcPts val="1200"/>
              </a:spcBef>
              <a:spcAft>
                <a:spcPts val="0"/>
              </a:spcAft>
              <a:buNone/>
            </a:pPr>
            <a:r>
              <a:rPr b="1" lang="en"/>
              <a:t>What </a:t>
            </a:r>
            <a:r>
              <a:rPr b="1" lang="en"/>
              <a:t>really</a:t>
            </a:r>
            <a:r>
              <a:rPr b="1" lang="en"/>
              <a:t> happened…</a:t>
            </a:r>
            <a:endParaRPr b="1"/>
          </a:p>
          <a:p>
            <a:pPr indent="-334327" lvl="0" marL="457200" rtl="0" algn="l">
              <a:spcBef>
                <a:spcPts val="1200"/>
              </a:spcBef>
              <a:spcAft>
                <a:spcPts val="0"/>
              </a:spcAft>
              <a:buSzPct val="100000"/>
              <a:buChar char="●"/>
            </a:pPr>
            <a:r>
              <a:rPr lang="en"/>
              <a:t>Reader Response Theory</a:t>
            </a:r>
            <a:endParaRPr/>
          </a:p>
          <a:p>
            <a:pPr indent="-334327" lvl="0" marL="457200" rtl="0" algn="l">
              <a:spcBef>
                <a:spcPts val="0"/>
              </a:spcBef>
              <a:spcAft>
                <a:spcPts val="0"/>
              </a:spcAft>
              <a:buSzPct val="100000"/>
              <a:buChar char="●"/>
            </a:pPr>
            <a:r>
              <a:rPr lang="en"/>
              <a:t>Readers response Essay with Two micro-writes on </a:t>
            </a:r>
            <a:r>
              <a:rPr lang="en"/>
              <a:t>effective </a:t>
            </a:r>
            <a:r>
              <a:rPr lang="en"/>
              <a:t>Summary and Structure. </a:t>
            </a:r>
            <a:endParaRPr/>
          </a:p>
          <a:p>
            <a:pPr indent="-334327" lvl="0" marL="457200" rtl="0" algn="l">
              <a:spcBef>
                <a:spcPts val="0"/>
              </a:spcBef>
              <a:spcAft>
                <a:spcPts val="0"/>
              </a:spcAft>
              <a:buSzPct val="100000"/>
              <a:buChar char="●"/>
            </a:pPr>
            <a:r>
              <a:rPr lang="en"/>
              <a:t>Followed</a:t>
            </a:r>
            <a:r>
              <a:rPr lang="en"/>
              <a:t> by a unit on inquiry that lead to a research project, but that’s another story…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202" name="Google Shape;202;p28"/>
          <p:cNvPicPr preferRelativeResize="0"/>
          <p:nvPr/>
        </p:nvPicPr>
        <p:blipFill>
          <a:blip r:embed="rId3">
            <a:alphaModFix/>
          </a:blip>
          <a:stretch>
            <a:fillRect/>
          </a:stretch>
        </p:blipFill>
        <p:spPr>
          <a:xfrm>
            <a:off x="7015963" y="2240038"/>
            <a:ext cx="1685925" cy="2714625"/>
          </a:xfrm>
          <a:prstGeom prst="rect">
            <a:avLst/>
          </a:prstGeom>
          <a:noFill/>
          <a:ln>
            <a:noFill/>
          </a:ln>
        </p:spPr>
      </p:pic>
      <p:pic>
        <p:nvPicPr>
          <p:cNvPr id="203" name="Google Shape;203;p28"/>
          <p:cNvPicPr preferRelativeResize="0"/>
          <p:nvPr/>
        </p:nvPicPr>
        <p:blipFill>
          <a:blip r:embed="rId4">
            <a:alphaModFix/>
          </a:blip>
          <a:stretch>
            <a:fillRect/>
          </a:stretch>
        </p:blipFill>
        <p:spPr>
          <a:xfrm>
            <a:off x="5948413" y="1017725"/>
            <a:ext cx="1571625" cy="2171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9"/>
          <p:cNvSpPr txBox="1"/>
          <p:nvPr>
            <p:ph type="title"/>
          </p:nvPr>
        </p:nvSpPr>
        <p:spPr>
          <a:xfrm>
            <a:off x="344250" y="1403850"/>
            <a:ext cx="8455500" cy="2146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The ARC: </a:t>
            </a:r>
            <a:endParaRPr/>
          </a:p>
          <a:p>
            <a:pPr indent="0" lvl="0" marL="0" rtl="0" algn="ctr">
              <a:spcBef>
                <a:spcPts val="0"/>
              </a:spcBef>
              <a:spcAft>
                <a:spcPts val="0"/>
              </a:spcAft>
              <a:buNone/>
            </a:pPr>
            <a:r>
              <a:rPr lang="en"/>
              <a:t>Preparing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12" name="Shape 212"/>
        <p:cNvGrpSpPr/>
        <p:nvPr/>
      </p:nvGrpSpPr>
      <p:grpSpPr>
        <a:xfrm>
          <a:off x="0" y="0"/>
          <a:ext cx="0" cy="0"/>
          <a:chOff x="0" y="0"/>
          <a:chExt cx="0" cy="0"/>
        </a:xfrm>
      </p:grpSpPr>
      <p:sp>
        <p:nvSpPr>
          <p:cNvPr id="213" name="Google Shape;213;p30"/>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Context Mattered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Getting Reading to Read--setting them up for success</a:t>
            </a:r>
            <a:endParaRPr/>
          </a:p>
        </p:txBody>
      </p:sp>
      <p:sp>
        <p:nvSpPr>
          <p:cNvPr id="219" name="Google Shape;219;p31"/>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 build </a:t>
            </a:r>
            <a:r>
              <a:rPr lang="en"/>
              <a:t>activities</a:t>
            </a:r>
            <a:r>
              <a:rPr lang="en"/>
              <a:t> using the tools at my disposal--</a:t>
            </a:r>
            <a:r>
              <a:rPr lang="en"/>
              <a:t>especially</a:t>
            </a:r>
            <a:r>
              <a:rPr lang="en"/>
              <a:t> other ERWC literature units. </a:t>
            </a:r>
            <a:endParaRPr/>
          </a:p>
          <a:p>
            <a:pPr indent="-342900" lvl="0" marL="457200" rtl="0" algn="l">
              <a:spcBef>
                <a:spcPts val="1200"/>
              </a:spcBef>
              <a:spcAft>
                <a:spcPts val="0"/>
              </a:spcAft>
              <a:buSzPts val="1800"/>
              <a:buChar char="●"/>
            </a:pPr>
            <a:r>
              <a:rPr lang="en"/>
              <a:t>Quickwrites</a:t>
            </a:r>
            <a:endParaRPr/>
          </a:p>
          <a:p>
            <a:pPr indent="-342900" lvl="0" marL="457200" rtl="0" algn="l">
              <a:spcBef>
                <a:spcPts val="0"/>
              </a:spcBef>
              <a:spcAft>
                <a:spcPts val="0"/>
              </a:spcAft>
              <a:buSzPts val="1800"/>
              <a:buChar char="●"/>
            </a:pPr>
            <a:r>
              <a:rPr lang="en"/>
              <a:t>Key Terms</a:t>
            </a:r>
            <a:endParaRPr/>
          </a:p>
          <a:p>
            <a:pPr indent="-342900" lvl="0" marL="457200" rtl="0" algn="l">
              <a:spcBef>
                <a:spcPts val="0"/>
              </a:spcBef>
              <a:spcAft>
                <a:spcPts val="0"/>
              </a:spcAft>
              <a:buSzPts val="1800"/>
              <a:buChar char="●"/>
            </a:pPr>
            <a:r>
              <a:rPr lang="en"/>
              <a:t>Key Concepts </a:t>
            </a:r>
            <a:endParaRPr/>
          </a:p>
          <a:p>
            <a:pPr indent="-342900" lvl="0" marL="457200" rtl="0" algn="l">
              <a:spcBef>
                <a:spcPts val="0"/>
              </a:spcBef>
              <a:spcAft>
                <a:spcPts val="0"/>
              </a:spcAft>
              <a:buSzPts val="1800"/>
              <a:buChar char="●"/>
            </a:pPr>
            <a:r>
              <a:rPr lang="en"/>
              <a:t>Vocabulary</a:t>
            </a:r>
            <a:endParaRPr/>
          </a:p>
          <a:p>
            <a:pPr indent="-342900" lvl="0" marL="457200" rtl="0" algn="l">
              <a:spcBef>
                <a:spcPts val="0"/>
              </a:spcBef>
              <a:spcAft>
                <a:spcPts val="0"/>
              </a:spcAft>
              <a:buSzPts val="1800"/>
              <a:buChar char="●"/>
            </a:pPr>
            <a:r>
              <a:rPr lang="en"/>
              <a:t>Creating Personal Learning Goals*</a:t>
            </a:r>
            <a:endParaRPr/>
          </a:p>
          <a:p>
            <a:pPr indent="0" lvl="0" marL="0" rtl="0" algn="l">
              <a:spcBef>
                <a:spcPts val="1200"/>
              </a:spcBef>
              <a:spcAft>
                <a:spcPts val="12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23" name="Shape 223"/>
        <p:cNvGrpSpPr/>
        <p:nvPr/>
      </p:nvGrpSpPr>
      <p:grpSpPr>
        <a:xfrm>
          <a:off x="0" y="0"/>
          <a:ext cx="0" cy="0"/>
          <a:chOff x="0" y="0"/>
          <a:chExt cx="0" cy="0"/>
        </a:xfrm>
      </p:grpSpPr>
      <p:sp>
        <p:nvSpPr>
          <p:cNvPr id="224" name="Google Shape;224;p32"/>
          <p:cNvSpPr txBox="1"/>
          <p:nvPr>
            <p:ph idx="19" type="title"/>
          </p:nvPr>
        </p:nvSpPr>
        <p:spPr>
          <a:xfrm>
            <a:off x="228600" y="223475"/>
            <a:ext cx="7526400" cy="701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Example Activity: Exploring Key Concepts: My Town</a:t>
            </a:r>
            <a:endParaRPr/>
          </a:p>
        </p:txBody>
      </p:sp>
      <p:sp>
        <p:nvSpPr>
          <p:cNvPr id="225" name="Google Shape;225;p32"/>
          <p:cNvSpPr txBox="1"/>
          <p:nvPr/>
        </p:nvSpPr>
        <p:spPr>
          <a:xfrm>
            <a:off x="342900" y="1043225"/>
            <a:ext cx="8163900" cy="36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accent1"/>
              </a:buClr>
              <a:buSzPts val="1100"/>
              <a:buFont typeface="Arial"/>
              <a:buNone/>
            </a:pPr>
            <a:r>
              <a:rPr lang="en" sz="1700">
                <a:solidFill>
                  <a:schemeClr val="lt2"/>
                </a:solidFill>
                <a:latin typeface="Space Grotesk"/>
                <a:ea typeface="Space Grotesk"/>
                <a:cs typeface="Space Grotesk"/>
                <a:sym typeface="Space Grotesk"/>
              </a:rPr>
              <a:t>In your notebook, create a two-column chart. Label the first column </a:t>
            </a:r>
            <a:r>
              <a:rPr b="1" lang="en" sz="1700">
                <a:solidFill>
                  <a:schemeClr val="lt2"/>
                </a:solidFill>
                <a:latin typeface="Space Grotesk"/>
                <a:ea typeface="Space Grotesk"/>
                <a:cs typeface="Space Grotesk"/>
                <a:sym typeface="Space Grotesk"/>
              </a:rPr>
              <a:t>Positive Attributes</a:t>
            </a:r>
            <a:r>
              <a:rPr lang="en" sz="1700">
                <a:solidFill>
                  <a:schemeClr val="lt2"/>
                </a:solidFill>
                <a:latin typeface="Space Grotesk"/>
                <a:ea typeface="Space Grotesk"/>
                <a:cs typeface="Space Grotesk"/>
                <a:sym typeface="Space Grotesk"/>
              </a:rPr>
              <a:t>; label the second column </a:t>
            </a:r>
            <a:r>
              <a:rPr b="1" lang="en" sz="1700">
                <a:solidFill>
                  <a:schemeClr val="lt2"/>
                </a:solidFill>
                <a:latin typeface="Space Grotesk"/>
                <a:ea typeface="Space Grotesk"/>
                <a:cs typeface="Space Grotesk"/>
                <a:sym typeface="Space Grotesk"/>
              </a:rPr>
              <a:t>Negative Attributes</a:t>
            </a:r>
            <a:r>
              <a:rPr lang="en" sz="1700">
                <a:solidFill>
                  <a:schemeClr val="lt2"/>
                </a:solidFill>
                <a:latin typeface="Space Grotesk"/>
                <a:ea typeface="Space Grotesk"/>
                <a:cs typeface="Space Grotesk"/>
                <a:sym typeface="Space Grotesk"/>
              </a:rPr>
              <a:t>. Think about the city or town where you live. List all the positive attributes about your city or town in the first column. Then list all the negative attributes in the second column. Share your chart with another person in class. Together with a classmate, brainstorm ways to improve the negative attributes.</a:t>
            </a:r>
            <a:endParaRPr sz="1700">
              <a:solidFill>
                <a:schemeClr val="lt2"/>
              </a:solidFill>
              <a:latin typeface="Space Grotesk"/>
              <a:ea typeface="Space Grotesk"/>
              <a:cs typeface="Space Grotesk"/>
              <a:sym typeface="Space Grotesk"/>
            </a:endParaRPr>
          </a:p>
        </p:txBody>
      </p:sp>
      <p:graphicFrame>
        <p:nvGraphicFramePr>
          <p:cNvPr id="226" name="Google Shape;226;p32"/>
          <p:cNvGraphicFramePr/>
          <p:nvPr/>
        </p:nvGraphicFramePr>
        <p:xfrm>
          <a:off x="733200" y="3416825"/>
          <a:ext cx="3000000" cy="3000000"/>
        </p:xfrm>
        <a:graphic>
          <a:graphicData uri="http://schemas.openxmlformats.org/drawingml/2006/table">
            <a:tbl>
              <a:tblPr>
                <a:noFill/>
                <a:tableStyleId>{5F850713-6957-462A-996D-B5DC9EBDA180}</a:tableStyleId>
              </a:tblPr>
              <a:tblGrid>
                <a:gridCol w="3728175"/>
                <a:gridCol w="3728175"/>
              </a:tblGrid>
              <a:tr h="516500">
                <a:tc>
                  <a:txBody>
                    <a:bodyPr/>
                    <a:lstStyle/>
                    <a:p>
                      <a:pPr indent="0" lvl="0" marL="0" rtl="0" algn="l">
                        <a:spcBef>
                          <a:spcPts val="0"/>
                        </a:spcBef>
                        <a:spcAft>
                          <a:spcPts val="0"/>
                        </a:spcAft>
                        <a:buNone/>
                      </a:pPr>
                      <a:r>
                        <a:rPr lang="en"/>
                        <a:t>Positive Attributes</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a:t>Negative Attributes</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849500">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3"/>
          <p:cNvSpPr txBox="1"/>
          <p:nvPr>
            <p:ph type="title"/>
          </p:nvPr>
        </p:nvSpPr>
        <p:spPr>
          <a:xfrm>
            <a:off x="344250" y="1403850"/>
            <a:ext cx="8455500" cy="2146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t/>
            </a:r>
            <a:endParaRPr/>
          </a:p>
          <a:p>
            <a:pPr indent="0" lvl="0" marL="0" rtl="0" algn="ctr">
              <a:spcBef>
                <a:spcPts val="0"/>
              </a:spcBef>
              <a:spcAft>
                <a:spcPts val="0"/>
              </a:spcAft>
              <a:buNone/>
            </a:pPr>
            <a:r>
              <a:rPr lang="en"/>
              <a:t>The ARC: </a:t>
            </a:r>
            <a:endParaRPr/>
          </a:p>
          <a:p>
            <a:pPr indent="0" lvl="0" marL="0" rtl="0" algn="ctr">
              <a:spcBef>
                <a:spcPts val="0"/>
              </a:spcBef>
              <a:spcAft>
                <a:spcPts val="0"/>
              </a:spcAft>
              <a:buNone/>
            </a:pPr>
            <a:r>
              <a:rPr lang="en"/>
              <a:t>Understanding</a:t>
            </a:r>
            <a:endParaRPr/>
          </a:p>
          <a:p>
            <a:pPr indent="0" lvl="0" marL="0" rtl="0" algn="ctr">
              <a:spcBef>
                <a:spcPts val="0"/>
              </a:spcBef>
              <a:spcAft>
                <a:spcPts val="0"/>
              </a:spcAft>
              <a:buNone/>
            </a:pPr>
            <a:r>
              <a:rPr lang="en"/>
              <a:t>Questioning</a:t>
            </a:r>
            <a:endParaRPr/>
          </a:p>
          <a:p>
            <a:pPr indent="0" lvl="0" marL="0" rtl="0" algn="ctr">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Breaking</a:t>
            </a:r>
            <a:r>
              <a:rPr lang="en"/>
              <a:t> the text into sections To Understand and Question</a:t>
            </a:r>
            <a:endParaRPr/>
          </a:p>
        </p:txBody>
      </p:sp>
      <p:sp>
        <p:nvSpPr>
          <p:cNvPr id="237" name="Google Shape;237;p34"/>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Making predictions and asking questions</a:t>
            </a:r>
            <a:endParaRPr/>
          </a:p>
          <a:p>
            <a:pPr indent="-317500" lvl="0" marL="457200" rtl="0" algn="l">
              <a:spcBef>
                <a:spcPts val="0"/>
              </a:spcBef>
              <a:spcAft>
                <a:spcPts val="0"/>
              </a:spcAft>
              <a:buSzPts val="1400"/>
              <a:buChar char="●"/>
            </a:pPr>
            <a:r>
              <a:rPr lang="en"/>
              <a:t>Annotating and Questioning the Text</a:t>
            </a:r>
            <a:endParaRPr/>
          </a:p>
          <a:p>
            <a:pPr indent="-317500" lvl="0" marL="457200" rtl="0" algn="l">
              <a:spcBef>
                <a:spcPts val="0"/>
              </a:spcBef>
              <a:spcAft>
                <a:spcPts val="0"/>
              </a:spcAft>
              <a:buSzPts val="1400"/>
              <a:buChar char="●"/>
            </a:pPr>
            <a:r>
              <a:rPr lang="en"/>
              <a:t>Examining Structure</a:t>
            </a:r>
            <a:endParaRPr/>
          </a:p>
          <a:p>
            <a:pPr indent="-317500" lvl="0" marL="457200" rtl="0" algn="l">
              <a:spcBef>
                <a:spcPts val="0"/>
              </a:spcBef>
              <a:spcAft>
                <a:spcPts val="0"/>
              </a:spcAft>
              <a:buSzPts val="1400"/>
              <a:buChar char="●"/>
            </a:pPr>
            <a:r>
              <a:rPr lang="en"/>
              <a:t>Thinking </a:t>
            </a:r>
            <a:r>
              <a:rPr lang="en"/>
              <a:t>Critically</a:t>
            </a:r>
            <a:endParaRPr/>
          </a:p>
          <a:p>
            <a:pPr indent="-317500" lvl="0" marL="457200" rtl="0" algn="l">
              <a:spcBef>
                <a:spcPts val="0"/>
              </a:spcBef>
              <a:spcAft>
                <a:spcPts val="0"/>
              </a:spcAft>
              <a:buSzPts val="1400"/>
              <a:buChar char="●"/>
            </a:pPr>
            <a:r>
              <a:rPr lang="en"/>
              <a:t>Summarizing and Responding. </a:t>
            </a:r>
            <a:endParaRPr/>
          </a:p>
          <a:p>
            <a:pPr indent="-317500" lvl="0" marL="457200" rtl="0" algn="l">
              <a:spcBef>
                <a:spcPts val="0"/>
              </a:spcBef>
              <a:spcAft>
                <a:spcPts val="0"/>
              </a:spcAft>
              <a:buSzPts val="1400"/>
              <a:buChar char="●"/>
            </a:pPr>
            <a:r>
              <a:rPr lang="en"/>
              <a:t>Descriptive Plot Outlining</a:t>
            </a:r>
            <a:endParaRPr/>
          </a:p>
          <a:p>
            <a:pPr indent="-317500" lvl="0" marL="457200" rtl="0" algn="l">
              <a:spcBef>
                <a:spcPts val="0"/>
              </a:spcBef>
              <a:spcAft>
                <a:spcPts val="0"/>
              </a:spcAft>
              <a:buSzPts val="1400"/>
              <a:buChar char="●"/>
            </a:pPr>
            <a:r>
              <a:rPr lang="en"/>
              <a:t>Levels of questioning</a:t>
            </a:r>
            <a:endParaRPr/>
          </a:p>
        </p:txBody>
      </p:sp>
      <p:sp>
        <p:nvSpPr>
          <p:cNvPr id="238" name="Google Shape;238;p34"/>
          <p:cNvSpPr txBox="1"/>
          <p:nvPr>
            <p:ph idx="2" type="body"/>
          </p:nvPr>
        </p:nvSpPr>
        <p:spPr>
          <a:xfrm>
            <a:off x="4832400" y="1234050"/>
            <a:ext cx="3999900" cy="3683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For each section, I worked to have these types of </a:t>
            </a:r>
            <a:r>
              <a:rPr lang="en"/>
              <a:t>activities</a:t>
            </a:r>
            <a:r>
              <a:rPr lang="en"/>
              <a:t> designed. </a:t>
            </a:r>
            <a:endParaRPr/>
          </a:p>
          <a:p>
            <a:pPr indent="0" lvl="0" marL="0" rtl="0" algn="l">
              <a:spcBef>
                <a:spcPts val="1200"/>
              </a:spcBef>
              <a:spcAft>
                <a:spcPts val="0"/>
              </a:spcAft>
              <a:buNone/>
            </a:pPr>
            <a:r>
              <a:rPr lang="en"/>
              <a:t>Because the text was extremely accessible for my students, we spend more time discussing the “big picture” ideas,  used a combination of discussion questions designed to target the structure of the text and author “moves”. </a:t>
            </a:r>
            <a:endParaRPr/>
          </a:p>
          <a:p>
            <a:pPr indent="0" lvl="0" marL="0" rtl="0" algn="l">
              <a:spcBef>
                <a:spcPts val="1200"/>
              </a:spcBef>
              <a:spcAft>
                <a:spcPts val="0"/>
              </a:spcAft>
              <a:buNone/>
            </a:pPr>
            <a:r>
              <a:rPr lang="en"/>
              <a:t>We examine the structure of the text, </a:t>
            </a:r>
            <a:r>
              <a:rPr lang="en"/>
              <a:t>focusing</a:t>
            </a:r>
            <a:r>
              <a:rPr lang="en"/>
              <a:t> on plot and point of view. </a:t>
            </a:r>
            <a:endParaRPr/>
          </a:p>
          <a:p>
            <a:pPr indent="0" lvl="0" marL="0" rtl="0" algn="l">
              <a:spcBef>
                <a:spcPts val="1200"/>
              </a:spcBef>
              <a:spcAft>
                <a:spcPts val="0"/>
              </a:spcAft>
              <a:buNone/>
            </a:pPr>
            <a:r>
              <a:rPr lang="en"/>
              <a:t>I also worked to  incorporate reader response questions as we summarized and responded to the text. </a:t>
            </a:r>
            <a:endParaRPr/>
          </a:p>
          <a:p>
            <a:pPr indent="0" lvl="0" marL="0" rtl="0" algn="l">
              <a:spcBef>
                <a:spcPts val="1200"/>
              </a:spcBef>
              <a:spcAft>
                <a:spcPts val="12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42" name="Shape 242"/>
        <p:cNvGrpSpPr/>
        <p:nvPr/>
      </p:nvGrpSpPr>
      <p:grpSpPr>
        <a:xfrm>
          <a:off x="0" y="0"/>
          <a:ext cx="0" cy="0"/>
          <a:chOff x="0" y="0"/>
          <a:chExt cx="0" cy="0"/>
        </a:xfrm>
      </p:grpSpPr>
      <p:sp>
        <p:nvSpPr>
          <p:cNvPr id="243" name="Google Shape;243;p35"/>
          <p:cNvSpPr txBox="1"/>
          <p:nvPr>
            <p:ph idx="19" type="title"/>
          </p:nvPr>
        </p:nvSpPr>
        <p:spPr>
          <a:xfrm>
            <a:off x="228600" y="223475"/>
            <a:ext cx="7526400" cy="701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900"/>
              <a:t>Examining structure Example</a:t>
            </a:r>
            <a:endParaRPr sz="2900"/>
          </a:p>
        </p:txBody>
      </p:sp>
      <p:sp>
        <p:nvSpPr>
          <p:cNvPr id="244" name="Google Shape;244;p35"/>
          <p:cNvSpPr txBox="1"/>
          <p:nvPr/>
        </p:nvSpPr>
        <p:spPr>
          <a:xfrm>
            <a:off x="887475" y="4090725"/>
            <a:ext cx="7023900" cy="105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Space Grotesk"/>
                <a:ea typeface="Space Grotesk"/>
                <a:cs typeface="Space Grotesk"/>
                <a:sym typeface="Space Grotesk"/>
              </a:rPr>
              <a:t>Zentner uses a particular way of organizing the text. Examine Chapters 4-6  What do we learn about each character’s home life from these chapters?</a:t>
            </a:r>
            <a:endParaRPr sz="1800">
              <a:solidFill>
                <a:schemeClr val="lt1"/>
              </a:solidFill>
              <a:latin typeface="Space Grotesk"/>
              <a:ea typeface="Space Grotesk"/>
              <a:cs typeface="Space Grotesk"/>
              <a:sym typeface="Space Grotesk"/>
            </a:endParaRPr>
          </a:p>
        </p:txBody>
      </p:sp>
      <p:sp>
        <p:nvSpPr>
          <p:cNvPr id="245" name="Google Shape;245;p35"/>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a:p>
        </p:txBody>
      </p:sp>
      <p:grpSp>
        <p:nvGrpSpPr>
          <p:cNvPr id="246" name="Google Shape;246;p35"/>
          <p:cNvGrpSpPr/>
          <p:nvPr/>
        </p:nvGrpSpPr>
        <p:grpSpPr>
          <a:xfrm>
            <a:off x="4302240" y="2158374"/>
            <a:ext cx="1854000" cy="1854000"/>
            <a:chOff x="4303290" y="2158374"/>
            <a:chExt cx="1854000" cy="1854000"/>
          </a:xfrm>
        </p:grpSpPr>
        <p:sp>
          <p:nvSpPr>
            <p:cNvPr id="247" name="Google Shape;247;p35"/>
            <p:cNvSpPr/>
            <p:nvPr/>
          </p:nvSpPr>
          <p:spPr>
            <a:xfrm>
              <a:off x="4303290" y="2158374"/>
              <a:ext cx="1854000" cy="1854000"/>
            </a:xfrm>
            <a:prstGeom prst="ellipse">
              <a:avLst/>
            </a:prstGeom>
            <a:solidFill>
              <a:srgbClr val="0B7743"/>
            </a:solidFill>
            <a:ln cap="flat" cmpd="sng" w="28575">
              <a:solidFill>
                <a:srgbClr val="65F0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5"/>
            <p:cNvSpPr txBox="1"/>
            <p:nvPr/>
          </p:nvSpPr>
          <p:spPr>
            <a:xfrm>
              <a:off x="5010351" y="2937027"/>
              <a:ext cx="1075200" cy="521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100">
                  <a:solidFill>
                    <a:srgbClr val="FFFFFF"/>
                  </a:solidFill>
                  <a:latin typeface="Roboto"/>
                  <a:ea typeface="Roboto"/>
                  <a:cs typeface="Roboto"/>
                  <a:sym typeface="Roboto"/>
                </a:rPr>
                <a:t>Travis’s home life</a:t>
              </a:r>
              <a:endParaRPr sz="1100">
                <a:solidFill>
                  <a:srgbClr val="FFFFFF"/>
                </a:solidFill>
                <a:latin typeface="Roboto"/>
                <a:ea typeface="Roboto"/>
                <a:cs typeface="Roboto"/>
                <a:sym typeface="Roboto"/>
              </a:endParaRPr>
            </a:p>
          </p:txBody>
        </p:sp>
      </p:grpSp>
      <p:grpSp>
        <p:nvGrpSpPr>
          <p:cNvPr id="249" name="Google Shape;249;p35"/>
          <p:cNvGrpSpPr/>
          <p:nvPr/>
        </p:nvGrpSpPr>
        <p:grpSpPr>
          <a:xfrm>
            <a:off x="2986712" y="2158374"/>
            <a:ext cx="1854000" cy="1854000"/>
            <a:chOff x="2986712" y="2158374"/>
            <a:chExt cx="1854000" cy="1854000"/>
          </a:xfrm>
        </p:grpSpPr>
        <p:sp>
          <p:nvSpPr>
            <p:cNvPr id="250" name="Google Shape;250;p35"/>
            <p:cNvSpPr/>
            <p:nvPr/>
          </p:nvSpPr>
          <p:spPr>
            <a:xfrm>
              <a:off x="2986712" y="2158374"/>
              <a:ext cx="1854000" cy="1854000"/>
            </a:xfrm>
            <a:prstGeom prst="ellipse">
              <a:avLst/>
            </a:prstGeom>
            <a:solidFill>
              <a:srgbClr val="0E9453"/>
            </a:solidFill>
            <a:ln cap="flat" cmpd="sng" w="28575">
              <a:solidFill>
                <a:srgbClr val="65F0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5"/>
            <p:cNvSpPr txBox="1"/>
            <p:nvPr/>
          </p:nvSpPr>
          <p:spPr>
            <a:xfrm>
              <a:off x="3134188" y="2937027"/>
              <a:ext cx="1075200" cy="521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100">
                  <a:solidFill>
                    <a:srgbClr val="FFFFFF"/>
                  </a:solidFill>
                  <a:latin typeface="Roboto"/>
                  <a:ea typeface="Roboto"/>
                  <a:cs typeface="Roboto"/>
                  <a:sym typeface="Roboto"/>
                </a:rPr>
                <a:t>Lydia’s Home life</a:t>
              </a:r>
              <a:endParaRPr sz="1100">
                <a:solidFill>
                  <a:srgbClr val="FFFFFF"/>
                </a:solidFill>
                <a:latin typeface="Roboto"/>
                <a:ea typeface="Roboto"/>
                <a:cs typeface="Roboto"/>
                <a:sym typeface="Roboto"/>
              </a:endParaRPr>
            </a:p>
          </p:txBody>
        </p:sp>
      </p:grpSp>
      <p:grpSp>
        <p:nvGrpSpPr>
          <p:cNvPr id="252" name="Google Shape;252;p35"/>
          <p:cNvGrpSpPr/>
          <p:nvPr/>
        </p:nvGrpSpPr>
        <p:grpSpPr>
          <a:xfrm>
            <a:off x="3656844" y="1131139"/>
            <a:ext cx="1854000" cy="1854000"/>
            <a:chOff x="3656844" y="1131139"/>
            <a:chExt cx="1854000" cy="1854000"/>
          </a:xfrm>
        </p:grpSpPr>
        <p:sp>
          <p:nvSpPr>
            <p:cNvPr id="253" name="Google Shape;253;p35"/>
            <p:cNvSpPr/>
            <p:nvPr/>
          </p:nvSpPr>
          <p:spPr>
            <a:xfrm>
              <a:off x="3656844" y="1131139"/>
              <a:ext cx="1854000" cy="1854000"/>
            </a:xfrm>
            <a:prstGeom prst="ellipse">
              <a:avLst/>
            </a:prstGeom>
            <a:solidFill>
              <a:srgbClr val="085630"/>
            </a:solidFill>
            <a:ln cap="flat" cmpd="sng" w="28575">
              <a:solidFill>
                <a:srgbClr val="65F0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5"/>
            <p:cNvSpPr txBox="1"/>
            <p:nvPr/>
          </p:nvSpPr>
          <p:spPr>
            <a:xfrm>
              <a:off x="3938537" y="1507884"/>
              <a:ext cx="1290600" cy="521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100">
                  <a:solidFill>
                    <a:srgbClr val="FFFFFF"/>
                  </a:solidFill>
                  <a:latin typeface="Roboto"/>
                  <a:ea typeface="Roboto"/>
                  <a:cs typeface="Roboto"/>
                  <a:sym typeface="Roboto"/>
                </a:rPr>
                <a:t>Dill’s home life</a:t>
              </a:r>
              <a:endParaRPr sz="1100">
                <a:solidFill>
                  <a:srgbClr val="FFFFFF"/>
                </a:solidFill>
                <a:latin typeface="Roboto"/>
                <a:ea typeface="Roboto"/>
                <a:cs typeface="Roboto"/>
                <a:sym typeface="Roboto"/>
              </a:endParaRPr>
            </a:p>
          </p:txBody>
        </p:sp>
      </p:grpSp>
      <p:sp>
        <p:nvSpPr>
          <p:cNvPr id="255" name="Google Shape;255;p35"/>
          <p:cNvSpPr txBox="1"/>
          <p:nvPr/>
        </p:nvSpPr>
        <p:spPr>
          <a:xfrm>
            <a:off x="435425" y="1237525"/>
            <a:ext cx="2154300" cy="1683000"/>
          </a:xfrm>
          <a:prstGeom prst="rect">
            <a:avLst/>
          </a:prstGeom>
          <a:noFill/>
          <a:ln cap="flat" cmpd="sng" w="19050">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Space Grotesk"/>
                <a:ea typeface="Space Grotesk"/>
                <a:cs typeface="Space Grotesk"/>
                <a:sym typeface="Space Grotesk"/>
              </a:rPr>
              <a:t>Are there any similarities between these three characters and their home lives? Why do you think they are friends when they all come from such different backgrounds? </a:t>
            </a:r>
            <a:endParaRPr sz="1200">
              <a:solidFill>
                <a:schemeClr val="lt1"/>
              </a:solidFill>
              <a:latin typeface="Space Grotesk"/>
              <a:ea typeface="Space Grotesk"/>
              <a:cs typeface="Space Grotesk"/>
              <a:sym typeface="Space Grotesk"/>
            </a:endParaRPr>
          </a:p>
        </p:txBody>
      </p:sp>
      <p:sp>
        <p:nvSpPr>
          <p:cNvPr id="256" name="Google Shape;256;p35"/>
          <p:cNvSpPr txBox="1"/>
          <p:nvPr/>
        </p:nvSpPr>
        <p:spPr>
          <a:xfrm>
            <a:off x="6230025" y="847275"/>
            <a:ext cx="17343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u="sng">
                <a:solidFill>
                  <a:schemeClr val="lt1"/>
                </a:solidFill>
                <a:latin typeface="Space Grotesk"/>
                <a:ea typeface="Space Grotesk"/>
                <a:cs typeface="Space Grotesk"/>
                <a:sym typeface="Space Grotesk"/>
              </a:rPr>
              <a:t>Chapter 6</a:t>
            </a:r>
            <a:endParaRPr b="1" sz="1700" u="sng">
              <a:solidFill>
                <a:schemeClr val="lt1"/>
              </a:solidFill>
              <a:latin typeface="Space Grotesk"/>
              <a:ea typeface="Space Grotesk"/>
              <a:cs typeface="Space Grotesk"/>
              <a:sym typeface="Space Grotesk"/>
            </a:endParaRPr>
          </a:p>
        </p:txBody>
      </p:sp>
      <p:sp>
        <p:nvSpPr>
          <p:cNvPr id="257" name="Google Shape;257;p35"/>
          <p:cNvSpPr txBox="1"/>
          <p:nvPr/>
        </p:nvSpPr>
        <p:spPr>
          <a:xfrm>
            <a:off x="6768300" y="1525100"/>
            <a:ext cx="1545000" cy="817500"/>
          </a:xfrm>
          <a:prstGeom prst="rect">
            <a:avLst/>
          </a:prstGeom>
          <a:noFill/>
          <a:ln cap="flat" cmpd="sng" w="19050">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Space Grotesk"/>
                <a:ea typeface="Space Grotesk"/>
                <a:cs typeface="Space Grotesk"/>
                <a:sym typeface="Space Grotesk"/>
              </a:rPr>
              <a:t>Make a prediction about Lydia’s future,.</a:t>
            </a:r>
            <a:endParaRPr sz="1200">
              <a:solidFill>
                <a:schemeClr val="lt1"/>
              </a:solidFill>
              <a:latin typeface="Space Grotesk"/>
              <a:ea typeface="Space Grotesk"/>
              <a:cs typeface="Space Grotesk"/>
              <a:sym typeface="Space Grotesk"/>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a:t>
            </a:r>
            <a:endParaRPr/>
          </a:p>
        </p:txBody>
      </p:sp>
      <p:sp>
        <p:nvSpPr>
          <p:cNvPr id="138" name="Google Shape;138;p18"/>
          <p:cNvSpPr txBox="1"/>
          <p:nvPr>
            <p:ph idx="1" type="body"/>
          </p:nvPr>
        </p:nvSpPr>
        <p:spPr>
          <a:xfrm>
            <a:off x="311700" y="1234075"/>
            <a:ext cx="8520600" cy="37413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Starting my 20th year as a classroom teacher in 2025-2026</a:t>
            </a:r>
            <a:endParaRPr/>
          </a:p>
          <a:p>
            <a:pPr indent="-342900" lvl="0" marL="457200" rtl="0" algn="l">
              <a:spcBef>
                <a:spcPts val="0"/>
              </a:spcBef>
              <a:spcAft>
                <a:spcPts val="0"/>
              </a:spcAft>
              <a:buSzPts val="1800"/>
              <a:buChar char="●"/>
            </a:pPr>
            <a:r>
              <a:rPr lang="en"/>
              <a:t>Began my career in the high desert above LA, and spent 10 years in both public and charter schools in LA, Orange, and Riverside counties. In 2016 I relocated to Redding, CA and have been with Shasta Union for nearly 10 years. </a:t>
            </a:r>
            <a:endParaRPr/>
          </a:p>
          <a:p>
            <a:pPr indent="-342900" lvl="0" marL="457200" rtl="0" algn="l">
              <a:spcBef>
                <a:spcPts val="0"/>
              </a:spcBef>
              <a:spcAft>
                <a:spcPts val="0"/>
              </a:spcAft>
              <a:buSzPts val="1800"/>
              <a:buChar char="●"/>
            </a:pPr>
            <a:r>
              <a:rPr lang="en"/>
              <a:t>I’ve taught ERWC for almost 15 years, participated WestEd study on ERWC, and teach dual enrollment for seniors. </a:t>
            </a:r>
            <a:endParaRPr/>
          </a:p>
          <a:p>
            <a:pPr indent="-342900" lvl="0" marL="457200" rtl="0" algn="l">
              <a:spcBef>
                <a:spcPts val="0"/>
              </a:spcBef>
              <a:spcAft>
                <a:spcPts val="0"/>
              </a:spcAft>
              <a:buSzPts val="1800"/>
              <a:buChar char="●"/>
            </a:pPr>
            <a:r>
              <a:rPr lang="en"/>
              <a:t>District Department Chair for English</a:t>
            </a:r>
            <a:endParaRPr/>
          </a:p>
          <a:p>
            <a:pPr indent="-342900" lvl="0" marL="457200" rtl="0" algn="l">
              <a:spcBef>
                <a:spcPts val="0"/>
              </a:spcBef>
              <a:spcAft>
                <a:spcPts val="0"/>
              </a:spcAft>
              <a:buSzPts val="1800"/>
              <a:buChar char="●"/>
            </a:pPr>
            <a:r>
              <a:rPr lang="en"/>
              <a:t>This year, I worked </a:t>
            </a:r>
            <a:r>
              <a:rPr lang="en"/>
              <a:t>with</a:t>
            </a:r>
            <a:r>
              <a:rPr lang="en"/>
              <a:t> juniors for the first time in years, using ERWC modules and strategies throughout the course. </a:t>
            </a:r>
            <a:endParaRPr/>
          </a:p>
          <a:p>
            <a:pPr indent="0" lvl="0" marL="0" rtl="0" algn="l">
              <a:spcBef>
                <a:spcPts val="1200"/>
              </a:spcBef>
              <a:spcAft>
                <a:spcPts val="12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61" name="Shape 261"/>
        <p:cNvGrpSpPr/>
        <p:nvPr/>
      </p:nvGrpSpPr>
      <p:grpSpPr>
        <a:xfrm>
          <a:off x="0" y="0"/>
          <a:ext cx="0" cy="0"/>
          <a:chOff x="0" y="0"/>
          <a:chExt cx="0" cy="0"/>
        </a:xfrm>
      </p:grpSpPr>
      <p:sp>
        <p:nvSpPr>
          <p:cNvPr id="262" name="Google Shape;262;p36"/>
          <p:cNvSpPr txBox="1"/>
          <p:nvPr>
            <p:ph idx="19" type="title"/>
          </p:nvPr>
        </p:nvSpPr>
        <p:spPr>
          <a:xfrm>
            <a:off x="228600" y="223475"/>
            <a:ext cx="7526400" cy="701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Thinking Critically Example</a:t>
            </a:r>
            <a:endParaRPr/>
          </a:p>
        </p:txBody>
      </p:sp>
      <p:sp>
        <p:nvSpPr>
          <p:cNvPr id="263" name="Google Shape;263;p36"/>
          <p:cNvSpPr txBox="1"/>
          <p:nvPr/>
        </p:nvSpPr>
        <p:spPr>
          <a:xfrm>
            <a:off x="348875" y="1236025"/>
            <a:ext cx="5928600" cy="376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u="sng">
                <a:solidFill>
                  <a:schemeClr val="lt1"/>
                </a:solidFill>
                <a:latin typeface="Space Grotesk"/>
                <a:ea typeface="Space Grotesk"/>
                <a:cs typeface="Space Grotesk"/>
                <a:sym typeface="Space Grotesk"/>
              </a:rPr>
              <a:t>Conflicts</a:t>
            </a:r>
            <a:endParaRPr b="1" sz="1800" u="sng">
              <a:solidFill>
                <a:schemeClr val="lt1"/>
              </a:solidFill>
              <a:latin typeface="Space Grotesk"/>
              <a:ea typeface="Space Grotesk"/>
              <a:cs typeface="Space Grotesk"/>
              <a:sym typeface="Space Grotesk"/>
            </a:endParaRPr>
          </a:p>
          <a:p>
            <a:pPr indent="0" lvl="0" marL="457200" rtl="0" algn="l">
              <a:spcBef>
                <a:spcPts val="0"/>
              </a:spcBef>
              <a:spcAft>
                <a:spcPts val="0"/>
              </a:spcAft>
              <a:buNone/>
            </a:pPr>
            <a:r>
              <a:t/>
            </a:r>
            <a:endParaRPr sz="1800">
              <a:solidFill>
                <a:schemeClr val="lt1"/>
              </a:solidFill>
              <a:latin typeface="Space Grotesk"/>
              <a:ea typeface="Space Grotesk"/>
              <a:cs typeface="Space Grotesk"/>
              <a:sym typeface="Space Grotesk"/>
            </a:endParaRPr>
          </a:p>
          <a:p>
            <a:pPr indent="0" lvl="0" marL="457200" rtl="0" algn="l">
              <a:spcBef>
                <a:spcPts val="0"/>
              </a:spcBef>
              <a:spcAft>
                <a:spcPts val="0"/>
              </a:spcAft>
              <a:buNone/>
            </a:pPr>
            <a:r>
              <a:rPr lang="en" sz="1800">
                <a:solidFill>
                  <a:schemeClr val="lt1"/>
                </a:solidFill>
                <a:latin typeface="Space Grotesk"/>
                <a:ea typeface="Space Grotesk"/>
                <a:cs typeface="Space Grotesk"/>
                <a:sym typeface="Space Grotesk"/>
              </a:rPr>
              <a:t>Dill vs. </a:t>
            </a:r>
            <a:endParaRPr sz="1800">
              <a:solidFill>
                <a:schemeClr val="lt1"/>
              </a:solidFill>
              <a:latin typeface="Space Grotesk"/>
              <a:ea typeface="Space Grotesk"/>
              <a:cs typeface="Space Grotesk"/>
              <a:sym typeface="Space Grotesk"/>
            </a:endParaRPr>
          </a:p>
          <a:p>
            <a:pPr indent="0" lvl="0" marL="457200" rtl="0" algn="l">
              <a:spcBef>
                <a:spcPts val="0"/>
              </a:spcBef>
              <a:spcAft>
                <a:spcPts val="0"/>
              </a:spcAft>
              <a:buNone/>
            </a:pPr>
            <a:r>
              <a:t/>
            </a:r>
            <a:endParaRPr sz="1800">
              <a:solidFill>
                <a:schemeClr val="lt1"/>
              </a:solidFill>
              <a:latin typeface="Space Grotesk"/>
              <a:ea typeface="Space Grotesk"/>
              <a:cs typeface="Space Grotesk"/>
              <a:sym typeface="Space Grotesk"/>
            </a:endParaRPr>
          </a:p>
          <a:p>
            <a:pPr indent="0" lvl="0" marL="457200" rtl="0" algn="l">
              <a:spcBef>
                <a:spcPts val="0"/>
              </a:spcBef>
              <a:spcAft>
                <a:spcPts val="0"/>
              </a:spcAft>
              <a:buNone/>
            </a:pPr>
            <a:r>
              <a:t/>
            </a:r>
            <a:endParaRPr sz="1800">
              <a:solidFill>
                <a:schemeClr val="lt1"/>
              </a:solidFill>
              <a:latin typeface="Space Grotesk"/>
              <a:ea typeface="Space Grotesk"/>
              <a:cs typeface="Space Grotesk"/>
              <a:sym typeface="Space Grotesk"/>
            </a:endParaRPr>
          </a:p>
          <a:p>
            <a:pPr indent="0" lvl="0" marL="457200" rtl="0" algn="l">
              <a:spcBef>
                <a:spcPts val="0"/>
              </a:spcBef>
              <a:spcAft>
                <a:spcPts val="0"/>
              </a:spcAft>
              <a:buNone/>
            </a:pPr>
            <a:r>
              <a:t/>
            </a:r>
            <a:endParaRPr sz="1800">
              <a:solidFill>
                <a:schemeClr val="lt1"/>
              </a:solidFill>
              <a:latin typeface="Space Grotesk"/>
              <a:ea typeface="Space Grotesk"/>
              <a:cs typeface="Space Grotesk"/>
              <a:sym typeface="Space Grotesk"/>
            </a:endParaRPr>
          </a:p>
          <a:p>
            <a:pPr indent="0" lvl="0" marL="457200" rtl="0" algn="l">
              <a:spcBef>
                <a:spcPts val="0"/>
              </a:spcBef>
              <a:spcAft>
                <a:spcPts val="0"/>
              </a:spcAft>
              <a:buNone/>
            </a:pPr>
            <a:r>
              <a:t/>
            </a:r>
            <a:endParaRPr sz="1800">
              <a:solidFill>
                <a:schemeClr val="lt1"/>
              </a:solidFill>
              <a:latin typeface="Space Grotesk"/>
              <a:ea typeface="Space Grotesk"/>
              <a:cs typeface="Space Grotesk"/>
              <a:sym typeface="Space Grotesk"/>
            </a:endParaRPr>
          </a:p>
          <a:p>
            <a:pPr indent="0" lvl="0" marL="457200" rtl="0" algn="l">
              <a:spcBef>
                <a:spcPts val="0"/>
              </a:spcBef>
              <a:spcAft>
                <a:spcPts val="0"/>
              </a:spcAft>
              <a:buNone/>
            </a:pPr>
            <a:r>
              <a:rPr lang="en" sz="1800">
                <a:solidFill>
                  <a:schemeClr val="lt1"/>
                </a:solidFill>
                <a:latin typeface="Space Grotesk"/>
                <a:ea typeface="Space Grotesk"/>
                <a:cs typeface="Space Grotesk"/>
                <a:sym typeface="Space Grotesk"/>
              </a:rPr>
              <a:t>Travis vs. his father</a:t>
            </a:r>
            <a:endParaRPr sz="1800">
              <a:solidFill>
                <a:schemeClr val="lt1"/>
              </a:solidFill>
              <a:latin typeface="Space Grotesk"/>
              <a:ea typeface="Space Grotesk"/>
              <a:cs typeface="Space Grotesk"/>
              <a:sym typeface="Space Grotesk"/>
            </a:endParaRPr>
          </a:p>
          <a:p>
            <a:pPr indent="0" lvl="0" marL="457200" rtl="0" algn="l">
              <a:spcBef>
                <a:spcPts val="0"/>
              </a:spcBef>
              <a:spcAft>
                <a:spcPts val="0"/>
              </a:spcAft>
              <a:buNone/>
            </a:pPr>
            <a:r>
              <a:t/>
            </a:r>
            <a:endParaRPr sz="1800">
              <a:solidFill>
                <a:schemeClr val="lt1"/>
              </a:solidFill>
              <a:latin typeface="Space Grotesk"/>
              <a:ea typeface="Space Grotesk"/>
              <a:cs typeface="Space Grotesk"/>
              <a:sym typeface="Space Grotesk"/>
            </a:endParaRPr>
          </a:p>
          <a:p>
            <a:pPr indent="0" lvl="0" marL="457200" rtl="0" algn="l">
              <a:spcBef>
                <a:spcPts val="0"/>
              </a:spcBef>
              <a:spcAft>
                <a:spcPts val="0"/>
              </a:spcAft>
              <a:buNone/>
            </a:pPr>
            <a:r>
              <a:t/>
            </a:r>
            <a:endParaRPr sz="1800">
              <a:solidFill>
                <a:schemeClr val="lt1"/>
              </a:solidFill>
              <a:latin typeface="Space Grotesk"/>
              <a:ea typeface="Space Grotesk"/>
              <a:cs typeface="Space Grotesk"/>
              <a:sym typeface="Space Grotesk"/>
            </a:endParaRPr>
          </a:p>
          <a:p>
            <a:pPr indent="0" lvl="0" marL="457200" rtl="0" algn="l">
              <a:spcBef>
                <a:spcPts val="0"/>
              </a:spcBef>
              <a:spcAft>
                <a:spcPts val="0"/>
              </a:spcAft>
              <a:buNone/>
            </a:pPr>
            <a:r>
              <a:rPr lang="en" sz="1800">
                <a:solidFill>
                  <a:schemeClr val="lt1"/>
                </a:solidFill>
                <a:latin typeface="Space Grotesk"/>
                <a:ea typeface="Space Grotesk"/>
                <a:cs typeface="Space Grotesk"/>
                <a:sym typeface="Space Grotesk"/>
              </a:rPr>
              <a:t>Lydia vs. </a:t>
            </a:r>
            <a:endParaRPr sz="1800">
              <a:solidFill>
                <a:schemeClr val="lt1"/>
              </a:solidFill>
              <a:latin typeface="Space Grotesk"/>
              <a:ea typeface="Space Grotesk"/>
              <a:cs typeface="Space Grotesk"/>
              <a:sym typeface="Space Grotesk"/>
            </a:endParaRPr>
          </a:p>
        </p:txBody>
      </p:sp>
      <p:sp>
        <p:nvSpPr>
          <p:cNvPr id="264" name="Google Shape;264;p36"/>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a:p>
        </p:txBody>
      </p:sp>
      <p:sp>
        <p:nvSpPr>
          <p:cNvPr id="265" name="Google Shape;265;p36"/>
          <p:cNvSpPr txBox="1"/>
          <p:nvPr/>
        </p:nvSpPr>
        <p:spPr>
          <a:xfrm>
            <a:off x="2035125" y="1417500"/>
            <a:ext cx="2731800" cy="29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Space Grotesk"/>
                <a:ea typeface="Space Grotesk"/>
                <a:cs typeface="Space Grotesk"/>
                <a:sym typeface="Space Grotesk"/>
              </a:rPr>
              <a:t>His guilt, and fear of the future</a:t>
            </a:r>
            <a:endParaRPr sz="1200">
              <a:solidFill>
                <a:schemeClr val="lt1"/>
              </a:solidFill>
              <a:latin typeface="Space Grotesk"/>
              <a:ea typeface="Space Grotesk"/>
              <a:cs typeface="Space Grotesk"/>
              <a:sym typeface="Space Grotesk"/>
            </a:endParaRPr>
          </a:p>
        </p:txBody>
      </p:sp>
      <p:sp>
        <p:nvSpPr>
          <p:cNvPr id="266" name="Google Shape;266;p36"/>
          <p:cNvSpPr txBox="1"/>
          <p:nvPr/>
        </p:nvSpPr>
        <p:spPr>
          <a:xfrm>
            <a:off x="2035125" y="1823025"/>
            <a:ext cx="2095800" cy="29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Space Grotesk"/>
                <a:ea typeface="Space Grotesk"/>
                <a:cs typeface="Space Grotesk"/>
                <a:sym typeface="Space Grotesk"/>
              </a:rPr>
              <a:t>His Mom and dad</a:t>
            </a:r>
            <a:endParaRPr sz="1200">
              <a:solidFill>
                <a:schemeClr val="lt1"/>
              </a:solidFill>
              <a:latin typeface="Space Grotesk"/>
              <a:ea typeface="Space Grotesk"/>
              <a:cs typeface="Space Grotesk"/>
              <a:sym typeface="Space Grotesk"/>
            </a:endParaRPr>
          </a:p>
        </p:txBody>
      </p:sp>
      <p:sp>
        <p:nvSpPr>
          <p:cNvPr id="267" name="Google Shape;267;p36"/>
          <p:cNvSpPr txBox="1"/>
          <p:nvPr/>
        </p:nvSpPr>
        <p:spPr>
          <a:xfrm>
            <a:off x="2106525" y="2329800"/>
            <a:ext cx="3837300" cy="29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Space Grotesk"/>
                <a:ea typeface="Space Grotesk"/>
                <a:cs typeface="Space Grotesk"/>
                <a:sym typeface="Space Grotesk"/>
              </a:rPr>
              <a:t>His community, church and social reputation</a:t>
            </a:r>
            <a:endParaRPr sz="1200">
              <a:solidFill>
                <a:schemeClr val="lt1"/>
              </a:solidFill>
              <a:latin typeface="Space Grotesk"/>
              <a:ea typeface="Space Grotesk"/>
              <a:cs typeface="Space Grotesk"/>
              <a:sym typeface="Space Grotesk"/>
            </a:endParaRPr>
          </a:p>
        </p:txBody>
      </p:sp>
      <p:cxnSp>
        <p:nvCxnSpPr>
          <p:cNvPr id="268" name="Google Shape;268;p36"/>
          <p:cNvCxnSpPr/>
          <p:nvPr/>
        </p:nvCxnSpPr>
        <p:spPr>
          <a:xfrm flipH="1" rot="10800000">
            <a:off x="1620000" y="1701000"/>
            <a:ext cx="374700" cy="283500"/>
          </a:xfrm>
          <a:prstGeom prst="straightConnector1">
            <a:avLst/>
          </a:prstGeom>
          <a:noFill/>
          <a:ln cap="flat" cmpd="sng" w="9525">
            <a:solidFill>
              <a:schemeClr val="dk2"/>
            </a:solidFill>
            <a:prstDash val="solid"/>
            <a:round/>
            <a:headEnd len="med" w="med" type="none"/>
            <a:tailEnd len="med" w="med" type="none"/>
          </a:ln>
        </p:spPr>
      </p:cxnSp>
      <p:cxnSp>
        <p:nvCxnSpPr>
          <p:cNvPr id="269" name="Google Shape;269;p36"/>
          <p:cNvCxnSpPr>
            <a:endCxn id="266" idx="1"/>
          </p:cNvCxnSpPr>
          <p:nvPr/>
        </p:nvCxnSpPr>
        <p:spPr>
          <a:xfrm flipH="1" rot="10800000">
            <a:off x="1630125" y="1969875"/>
            <a:ext cx="405000" cy="65400"/>
          </a:xfrm>
          <a:prstGeom prst="straightConnector1">
            <a:avLst/>
          </a:prstGeom>
          <a:noFill/>
          <a:ln cap="flat" cmpd="sng" w="9525">
            <a:solidFill>
              <a:schemeClr val="dk2"/>
            </a:solidFill>
            <a:prstDash val="solid"/>
            <a:round/>
            <a:headEnd len="med" w="med" type="none"/>
            <a:tailEnd len="med" w="med" type="none"/>
          </a:ln>
        </p:spPr>
      </p:cxnSp>
      <p:cxnSp>
        <p:nvCxnSpPr>
          <p:cNvPr id="270" name="Google Shape;270;p36"/>
          <p:cNvCxnSpPr>
            <a:endCxn id="267" idx="1"/>
          </p:cNvCxnSpPr>
          <p:nvPr/>
        </p:nvCxnSpPr>
        <p:spPr>
          <a:xfrm>
            <a:off x="1680825" y="2116050"/>
            <a:ext cx="425700" cy="360600"/>
          </a:xfrm>
          <a:prstGeom prst="straightConnector1">
            <a:avLst/>
          </a:prstGeom>
          <a:noFill/>
          <a:ln cap="flat" cmpd="sng" w="9525">
            <a:solidFill>
              <a:schemeClr val="dk2"/>
            </a:solidFill>
            <a:prstDash val="solid"/>
            <a:round/>
            <a:headEnd len="med" w="med" type="none"/>
            <a:tailEnd len="med" w="med" type="none"/>
          </a:ln>
        </p:spPr>
      </p:cxnSp>
      <p:sp>
        <p:nvSpPr>
          <p:cNvPr id="271" name="Google Shape;271;p36"/>
          <p:cNvSpPr txBox="1"/>
          <p:nvPr/>
        </p:nvSpPr>
        <p:spPr>
          <a:xfrm>
            <a:off x="2106525" y="3898125"/>
            <a:ext cx="3969300" cy="22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Space Grotesk"/>
                <a:ea typeface="Space Grotesk"/>
                <a:cs typeface="Space Grotesk"/>
                <a:sym typeface="Space Grotesk"/>
              </a:rPr>
              <a:t>Society, both Forrestville and the greater world</a:t>
            </a:r>
            <a:endParaRPr sz="1200">
              <a:solidFill>
                <a:schemeClr val="lt1"/>
              </a:solidFill>
              <a:latin typeface="Space Grotesk"/>
              <a:ea typeface="Space Grotesk"/>
              <a:cs typeface="Space Grotesk"/>
              <a:sym typeface="Space Grotesk"/>
            </a:endParaRPr>
          </a:p>
        </p:txBody>
      </p:sp>
      <p:sp>
        <p:nvSpPr>
          <p:cNvPr id="272" name="Google Shape;272;p36"/>
          <p:cNvSpPr txBox="1"/>
          <p:nvPr/>
        </p:nvSpPr>
        <p:spPr>
          <a:xfrm>
            <a:off x="2491100" y="4262625"/>
            <a:ext cx="2095800" cy="29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Space Grotesk"/>
                <a:ea typeface="Space Grotesk"/>
                <a:cs typeface="Space Grotesk"/>
                <a:sym typeface="Space Grotesk"/>
              </a:rPr>
              <a:t>Dill</a:t>
            </a:r>
            <a:endParaRPr sz="1200">
              <a:solidFill>
                <a:schemeClr val="lt1"/>
              </a:solidFill>
              <a:latin typeface="Space Grotesk"/>
              <a:ea typeface="Space Grotesk"/>
              <a:cs typeface="Space Grotesk"/>
              <a:sym typeface="Space Grotesk"/>
            </a:endParaRPr>
          </a:p>
        </p:txBody>
      </p:sp>
      <p:cxnSp>
        <p:nvCxnSpPr>
          <p:cNvPr id="273" name="Google Shape;273;p36"/>
          <p:cNvCxnSpPr/>
          <p:nvPr/>
        </p:nvCxnSpPr>
        <p:spPr>
          <a:xfrm flipH="1" rot="10800000">
            <a:off x="1852875" y="4202025"/>
            <a:ext cx="273300" cy="60600"/>
          </a:xfrm>
          <a:prstGeom prst="straightConnector1">
            <a:avLst/>
          </a:prstGeom>
          <a:noFill/>
          <a:ln cap="flat" cmpd="sng" w="9525">
            <a:solidFill>
              <a:schemeClr val="dk2"/>
            </a:solidFill>
            <a:prstDash val="solid"/>
            <a:round/>
            <a:headEnd len="med" w="med" type="none"/>
            <a:tailEnd len="med" w="med" type="none"/>
          </a:ln>
        </p:spPr>
      </p:cxnSp>
      <p:cxnSp>
        <p:nvCxnSpPr>
          <p:cNvPr id="274" name="Google Shape;274;p36"/>
          <p:cNvCxnSpPr>
            <a:endCxn id="272" idx="1"/>
          </p:cNvCxnSpPr>
          <p:nvPr/>
        </p:nvCxnSpPr>
        <p:spPr>
          <a:xfrm>
            <a:off x="1862900" y="4323375"/>
            <a:ext cx="628200" cy="86100"/>
          </a:xfrm>
          <a:prstGeom prst="straightConnector1">
            <a:avLst/>
          </a:prstGeom>
          <a:noFill/>
          <a:ln cap="flat" cmpd="sng" w="9525">
            <a:solidFill>
              <a:schemeClr val="dk2"/>
            </a:solidFill>
            <a:prstDash val="solid"/>
            <a:round/>
            <a:headEnd len="med" w="med" type="none"/>
            <a:tailEnd len="med" w="med" type="none"/>
          </a:ln>
        </p:spPr>
      </p:cxnSp>
      <p:sp>
        <p:nvSpPr>
          <p:cNvPr id="275" name="Google Shape;275;p36"/>
          <p:cNvSpPr txBox="1"/>
          <p:nvPr/>
        </p:nvSpPr>
        <p:spPr>
          <a:xfrm>
            <a:off x="6652125" y="627750"/>
            <a:ext cx="2148900" cy="2237700"/>
          </a:xfrm>
          <a:prstGeom prst="rect">
            <a:avLst/>
          </a:prstGeom>
          <a:noFill/>
          <a:ln cap="flat" cmpd="sng" w="19050">
            <a:solidFill>
              <a:srgbClr val="0942A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Space Grotesk"/>
                <a:ea typeface="Space Grotesk"/>
                <a:cs typeface="Space Grotesk"/>
                <a:sym typeface="Space Grotesk"/>
              </a:rPr>
              <a:t>Examine how the plot shapes these conflicts. </a:t>
            </a:r>
            <a:endParaRPr sz="1500">
              <a:solidFill>
                <a:schemeClr val="lt1"/>
              </a:solidFill>
              <a:latin typeface="Space Grotesk"/>
              <a:ea typeface="Space Grotesk"/>
              <a:cs typeface="Space Grotesk"/>
              <a:sym typeface="Space Grotesk"/>
            </a:endParaRPr>
          </a:p>
          <a:p>
            <a:pPr indent="0" lvl="0" marL="0" rtl="0" algn="l">
              <a:spcBef>
                <a:spcPts val="0"/>
              </a:spcBef>
              <a:spcAft>
                <a:spcPts val="0"/>
              </a:spcAft>
              <a:buNone/>
            </a:pPr>
            <a:r>
              <a:t/>
            </a:r>
            <a:endParaRPr sz="1500">
              <a:solidFill>
                <a:schemeClr val="lt1"/>
              </a:solidFill>
              <a:latin typeface="Space Grotesk"/>
              <a:ea typeface="Space Grotesk"/>
              <a:cs typeface="Space Grotesk"/>
              <a:sym typeface="Space Grotesk"/>
            </a:endParaRPr>
          </a:p>
          <a:p>
            <a:pPr indent="0" lvl="0" marL="0" rtl="0" algn="l">
              <a:spcBef>
                <a:spcPts val="0"/>
              </a:spcBef>
              <a:spcAft>
                <a:spcPts val="0"/>
              </a:spcAft>
              <a:buNone/>
            </a:pPr>
            <a:r>
              <a:rPr lang="en" sz="1500">
                <a:solidFill>
                  <a:schemeClr val="lt1"/>
                </a:solidFill>
                <a:latin typeface="Space Grotesk"/>
                <a:ea typeface="Space Grotesk"/>
                <a:cs typeface="Space Grotesk"/>
                <a:sym typeface="Space Grotesk"/>
              </a:rPr>
              <a:t>How do the characters change as a result of the conflicts they encounter?</a:t>
            </a:r>
            <a:endParaRPr sz="1500">
              <a:solidFill>
                <a:schemeClr val="lt1"/>
              </a:solidFill>
              <a:latin typeface="Space Grotesk"/>
              <a:ea typeface="Space Grotesk"/>
              <a:cs typeface="Space Grotesk"/>
              <a:sym typeface="Space Grotes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79" name="Shape 279"/>
        <p:cNvGrpSpPr/>
        <p:nvPr/>
      </p:nvGrpSpPr>
      <p:grpSpPr>
        <a:xfrm>
          <a:off x="0" y="0"/>
          <a:ext cx="0" cy="0"/>
          <a:chOff x="0" y="0"/>
          <a:chExt cx="0" cy="0"/>
        </a:xfrm>
      </p:grpSpPr>
      <p:sp>
        <p:nvSpPr>
          <p:cNvPr id="280" name="Google Shape;280;p37"/>
          <p:cNvSpPr txBox="1"/>
          <p:nvPr>
            <p:ph idx="19" type="title"/>
          </p:nvPr>
        </p:nvSpPr>
        <p:spPr>
          <a:xfrm>
            <a:off x="228600" y="223475"/>
            <a:ext cx="8572500" cy="701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Summarizing and Responding example</a:t>
            </a:r>
            <a:endParaRPr/>
          </a:p>
        </p:txBody>
      </p:sp>
      <p:sp>
        <p:nvSpPr>
          <p:cNvPr id="281" name="Google Shape;281;p37"/>
          <p:cNvSpPr txBox="1"/>
          <p:nvPr/>
        </p:nvSpPr>
        <p:spPr>
          <a:xfrm>
            <a:off x="348875" y="1236025"/>
            <a:ext cx="8163900" cy="3768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lt1"/>
              </a:buClr>
              <a:buSzPts val="1800"/>
              <a:buFont typeface="Space Grotesk"/>
              <a:buAutoNum type="arabicPeriod"/>
            </a:pPr>
            <a:r>
              <a:rPr lang="en" sz="1800">
                <a:solidFill>
                  <a:schemeClr val="lt1"/>
                </a:solidFill>
                <a:latin typeface="Space Grotesk"/>
                <a:ea typeface="Space Grotesk"/>
                <a:cs typeface="Space Grotesk"/>
                <a:sym typeface="Space Grotesk"/>
              </a:rPr>
              <a:t>Consider your own relationship with your parents or guardians. When do you need to “break away” and live your own life? Will you? Can you? </a:t>
            </a:r>
            <a:endParaRPr sz="1800">
              <a:solidFill>
                <a:schemeClr val="lt1"/>
              </a:solidFill>
              <a:latin typeface="Space Grotesk"/>
              <a:ea typeface="Space Grotesk"/>
              <a:cs typeface="Space Grotesk"/>
              <a:sym typeface="Space Grotesk"/>
            </a:endParaRPr>
          </a:p>
          <a:p>
            <a:pPr indent="-342900" lvl="0" marL="457200" rtl="0" algn="l">
              <a:spcBef>
                <a:spcPts val="0"/>
              </a:spcBef>
              <a:spcAft>
                <a:spcPts val="0"/>
              </a:spcAft>
              <a:buClr>
                <a:schemeClr val="lt1"/>
              </a:buClr>
              <a:buSzPts val="1800"/>
              <a:buFont typeface="Space Grotesk"/>
              <a:buAutoNum type="arabicPeriod"/>
            </a:pPr>
            <a:r>
              <a:rPr lang="en" sz="1800">
                <a:solidFill>
                  <a:schemeClr val="lt1"/>
                </a:solidFill>
                <a:latin typeface="Space Grotesk"/>
                <a:ea typeface="Space Grotesk"/>
                <a:cs typeface="Space Grotesk"/>
                <a:sym typeface="Space Grotesk"/>
              </a:rPr>
              <a:t>Do you think Dill and his mother will resolve their differences?</a:t>
            </a:r>
            <a:endParaRPr sz="1800">
              <a:solidFill>
                <a:schemeClr val="lt1"/>
              </a:solidFill>
              <a:latin typeface="Space Grotesk"/>
              <a:ea typeface="Space Grotesk"/>
              <a:cs typeface="Space Grotesk"/>
              <a:sym typeface="Space Grotesk"/>
            </a:endParaRPr>
          </a:p>
          <a:p>
            <a:pPr indent="-342900" lvl="0" marL="457200" rtl="0" algn="l">
              <a:spcBef>
                <a:spcPts val="0"/>
              </a:spcBef>
              <a:spcAft>
                <a:spcPts val="0"/>
              </a:spcAft>
              <a:buClr>
                <a:schemeClr val="lt1"/>
              </a:buClr>
              <a:buSzPts val="1800"/>
              <a:buFont typeface="Space Grotesk"/>
              <a:buAutoNum type="arabicPeriod"/>
            </a:pPr>
            <a:r>
              <a:rPr lang="en" sz="1800">
                <a:solidFill>
                  <a:schemeClr val="lt1"/>
                </a:solidFill>
                <a:latin typeface="Space Grotesk"/>
                <a:ea typeface="Space Grotesk"/>
                <a:cs typeface="Space Grotesk"/>
                <a:sym typeface="Space Grotesk"/>
              </a:rPr>
              <a:t>Dill’s dad says “You are abandoning us by choice, the way your grandfather abandoned me.” Is that a fair comparison? </a:t>
            </a:r>
            <a:endParaRPr sz="1800">
              <a:solidFill>
                <a:schemeClr val="lt1"/>
              </a:solidFill>
              <a:latin typeface="Space Grotesk"/>
              <a:ea typeface="Space Grotesk"/>
              <a:cs typeface="Space Grotesk"/>
              <a:sym typeface="Space Grotesk"/>
            </a:endParaRPr>
          </a:p>
          <a:p>
            <a:pPr indent="-342900" lvl="0" marL="457200" rtl="0" algn="l">
              <a:spcBef>
                <a:spcPts val="0"/>
              </a:spcBef>
              <a:spcAft>
                <a:spcPts val="0"/>
              </a:spcAft>
              <a:buClr>
                <a:schemeClr val="lt1"/>
              </a:buClr>
              <a:buSzPts val="1800"/>
              <a:buFont typeface="Space Grotesk"/>
              <a:buAutoNum type="arabicPeriod"/>
            </a:pPr>
            <a:r>
              <a:rPr lang="en" sz="1800">
                <a:solidFill>
                  <a:schemeClr val="lt1"/>
                </a:solidFill>
                <a:latin typeface="Space Grotesk"/>
                <a:ea typeface="Space Grotesk"/>
                <a:cs typeface="Space Grotesk"/>
                <a:sym typeface="Space Grotesk"/>
              </a:rPr>
              <a:t>Do you believe Dill’s father when he said he did not abandon them by choice? </a:t>
            </a:r>
            <a:endParaRPr sz="1800">
              <a:solidFill>
                <a:schemeClr val="lt1"/>
              </a:solidFill>
              <a:latin typeface="Space Grotesk"/>
              <a:ea typeface="Space Grotesk"/>
              <a:cs typeface="Space Grotesk"/>
              <a:sym typeface="Space Grotesk"/>
            </a:endParaRPr>
          </a:p>
          <a:p>
            <a:pPr indent="-342900" lvl="0" marL="457200" rtl="0" algn="l">
              <a:spcBef>
                <a:spcPts val="0"/>
              </a:spcBef>
              <a:spcAft>
                <a:spcPts val="0"/>
              </a:spcAft>
              <a:buClr>
                <a:schemeClr val="lt1"/>
              </a:buClr>
              <a:buSzPts val="1800"/>
              <a:buFont typeface="Space Grotesk"/>
              <a:buAutoNum type="arabicPeriod"/>
            </a:pPr>
            <a:r>
              <a:rPr lang="en" sz="1800">
                <a:solidFill>
                  <a:schemeClr val="lt1"/>
                </a:solidFill>
                <a:latin typeface="Space Grotesk"/>
                <a:ea typeface="Space Grotesk"/>
                <a:cs typeface="Space Grotesk"/>
                <a:sym typeface="Space Grotesk"/>
              </a:rPr>
              <a:t>What do you think of the end of the book? Are you satisfied as a reader? </a:t>
            </a:r>
            <a:endParaRPr sz="1800">
              <a:solidFill>
                <a:schemeClr val="lt1"/>
              </a:solidFill>
              <a:latin typeface="Space Grotesk"/>
              <a:ea typeface="Space Grotesk"/>
              <a:cs typeface="Space Grotesk"/>
              <a:sym typeface="Space Grotesk"/>
            </a:endParaRPr>
          </a:p>
          <a:p>
            <a:pPr indent="0" lvl="0" marL="0" rtl="0" algn="l">
              <a:spcBef>
                <a:spcPts val="0"/>
              </a:spcBef>
              <a:spcAft>
                <a:spcPts val="0"/>
              </a:spcAft>
              <a:buNone/>
            </a:pPr>
            <a:r>
              <a:t/>
            </a:r>
            <a:endParaRPr sz="1800">
              <a:solidFill>
                <a:schemeClr val="lt1"/>
              </a:solidFill>
              <a:latin typeface="Space Grotesk"/>
              <a:ea typeface="Space Grotesk"/>
              <a:cs typeface="Space Grotesk"/>
              <a:sym typeface="Space Grotesk"/>
            </a:endParaRPr>
          </a:p>
        </p:txBody>
      </p:sp>
      <p:sp>
        <p:nvSpPr>
          <p:cNvPr id="282" name="Google Shape;282;p3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8"/>
          <p:cNvSpPr txBox="1"/>
          <p:nvPr>
            <p:ph type="title"/>
          </p:nvPr>
        </p:nvSpPr>
        <p:spPr>
          <a:xfrm>
            <a:off x="344250" y="1403850"/>
            <a:ext cx="8455500" cy="2146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Responding</a:t>
            </a:r>
            <a:endParaRPr/>
          </a:p>
          <a:p>
            <a:pPr indent="0" lvl="0" marL="0" rtl="0" algn="ctr">
              <a:spcBef>
                <a:spcPts val="0"/>
              </a:spcBef>
              <a:spcAft>
                <a:spcPts val="0"/>
              </a:spcAft>
              <a:buNone/>
            </a:pPr>
            <a:r>
              <a:rPr lang="en"/>
              <a:t>Writing</a:t>
            </a:r>
            <a:endParaRPr/>
          </a:p>
          <a:p>
            <a:pPr indent="0" lvl="0" marL="0" rtl="0" algn="ctr">
              <a:spcBef>
                <a:spcPts val="0"/>
              </a:spcBef>
              <a:spcAft>
                <a:spcPts val="0"/>
              </a:spcAft>
              <a:buNone/>
            </a:pPr>
            <a:r>
              <a:rPr lang="en"/>
              <a:t>Revising</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Reading and thinking Rhetorically</a:t>
            </a:r>
            <a:endParaRPr/>
          </a:p>
        </p:txBody>
      </p:sp>
      <p:sp>
        <p:nvSpPr>
          <p:cNvPr id="293" name="Google Shape;293;p39"/>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Shifting the way I thought about literature</a:t>
            </a:r>
            <a:endParaRPr/>
          </a:p>
          <a:p>
            <a:pPr indent="-342900" lvl="0" marL="457200" rtl="0" algn="l">
              <a:spcBef>
                <a:spcPts val="0"/>
              </a:spcBef>
              <a:spcAft>
                <a:spcPts val="0"/>
              </a:spcAft>
              <a:buSzPts val="1800"/>
              <a:buChar char="●"/>
            </a:pPr>
            <a:r>
              <a:rPr lang="en"/>
              <a:t>Using a rhetorical lens</a:t>
            </a:r>
            <a:endParaRPr/>
          </a:p>
          <a:p>
            <a:pPr indent="-342900" lvl="0" marL="457200" rtl="0" algn="l">
              <a:spcBef>
                <a:spcPts val="0"/>
              </a:spcBef>
              <a:spcAft>
                <a:spcPts val="0"/>
              </a:spcAft>
              <a:buSzPts val="1800"/>
              <a:buChar char="●"/>
            </a:pPr>
            <a:r>
              <a:rPr lang="en"/>
              <a:t>Using tools typically used for argument writing and applying them to literature. </a:t>
            </a:r>
            <a:endParaRPr/>
          </a:p>
          <a:p>
            <a:pPr indent="-342900" lvl="0" marL="457200" rtl="0" algn="l">
              <a:spcBef>
                <a:spcPts val="0"/>
              </a:spcBef>
              <a:spcAft>
                <a:spcPts val="0"/>
              </a:spcAft>
              <a:buSzPts val="1800"/>
              <a:buChar char="●"/>
            </a:pPr>
            <a:r>
              <a:rPr lang="en"/>
              <a:t>Examining “author moves” as a way to understand “why” they wrote certain ways. </a:t>
            </a:r>
            <a:endParaRPr/>
          </a:p>
          <a:p>
            <a:pPr indent="-342900" lvl="0" marL="457200" rtl="0" algn="l">
              <a:spcBef>
                <a:spcPts val="0"/>
              </a:spcBef>
              <a:spcAft>
                <a:spcPts val="0"/>
              </a:spcAft>
              <a:buSzPts val="1800"/>
              <a:buChar char="●"/>
            </a:pPr>
            <a:r>
              <a:rPr lang="en"/>
              <a:t>Examining</a:t>
            </a:r>
            <a:r>
              <a:rPr lang="en"/>
              <a:t> </a:t>
            </a:r>
            <a:r>
              <a:rPr lang="en"/>
              <a:t>structure</a:t>
            </a:r>
            <a:r>
              <a:rPr lang="en"/>
              <a:t> as a way to enter into a conversation about function, purpose, and message.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Summarizing and Structure</a:t>
            </a:r>
            <a:endParaRPr/>
          </a:p>
        </p:txBody>
      </p:sp>
      <p:sp>
        <p:nvSpPr>
          <p:cNvPr id="299" name="Google Shape;299;p40"/>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“Micro-Writes” responses that are less than a paper, usually focused on a particular element of writing. </a:t>
            </a:r>
            <a:endParaRPr/>
          </a:p>
          <a:p>
            <a:pPr indent="0" lvl="0" marL="0" rtl="0" algn="l">
              <a:spcBef>
                <a:spcPts val="1200"/>
              </a:spcBef>
              <a:spcAft>
                <a:spcPts val="0"/>
              </a:spcAft>
              <a:buNone/>
            </a:pPr>
            <a:r>
              <a:rPr lang="en"/>
              <a:t>Department wide use of rhetorical “precis” model for summarizing </a:t>
            </a:r>
            <a:r>
              <a:rPr lang="en"/>
              <a:t>both with fiction and non-fiction texts.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graphicFrame>
        <p:nvGraphicFramePr>
          <p:cNvPr id="300" name="Google Shape;300;p40"/>
          <p:cNvGraphicFramePr/>
          <p:nvPr/>
        </p:nvGraphicFramePr>
        <p:xfrm>
          <a:off x="793125" y="2755800"/>
          <a:ext cx="3000000" cy="3000000"/>
        </p:xfrm>
        <a:graphic>
          <a:graphicData uri="http://schemas.openxmlformats.org/drawingml/2006/table">
            <a:tbl>
              <a:tblPr>
                <a:noFill/>
                <a:tableStyleId>{5F850713-6957-462A-996D-B5DC9EBDA180}</a:tableStyleId>
              </a:tblPr>
              <a:tblGrid>
                <a:gridCol w="3619500"/>
                <a:gridCol w="3619500"/>
              </a:tblGrid>
              <a:tr h="381000">
                <a:tc>
                  <a:txBody>
                    <a:bodyPr/>
                    <a:lstStyle/>
                    <a:p>
                      <a:pPr indent="0" lvl="0" marL="0" rtl="0" algn="l">
                        <a:spcBef>
                          <a:spcPts val="0"/>
                        </a:spcBef>
                        <a:spcAft>
                          <a:spcPts val="0"/>
                        </a:spcAft>
                        <a:buNone/>
                      </a:pPr>
                      <a:r>
                        <a:rPr b="1" lang="en"/>
                        <a:t>Non-Fiction</a:t>
                      </a:r>
                      <a:endParaRPr b="1"/>
                    </a:p>
                  </a:txBody>
                  <a:tcPr marT="91425" marB="91425" marR="91425" marL="91425"/>
                </a:tc>
                <a:tc>
                  <a:txBody>
                    <a:bodyPr/>
                    <a:lstStyle/>
                    <a:p>
                      <a:pPr indent="0" lvl="0" marL="0" rtl="0" algn="l">
                        <a:spcBef>
                          <a:spcPts val="0"/>
                        </a:spcBef>
                        <a:spcAft>
                          <a:spcPts val="0"/>
                        </a:spcAft>
                        <a:buNone/>
                      </a:pPr>
                      <a:r>
                        <a:rPr b="1" lang="en"/>
                        <a:t>Fiction</a:t>
                      </a:r>
                      <a:endParaRPr b="1"/>
                    </a:p>
                  </a:txBody>
                  <a:tcPr marT="91425" marB="91425" marR="91425" marL="91425"/>
                </a:tc>
              </a:tr>
              <a:tr h="381000">
                <a:tc>
                  <a:txBody>
                    <a:bodyPr/>
                    <a:lstStyle/>
                    <a:p>
                      <a:pPr indent="0" lvl="0" marL="0" rtl="0" algn="l">
                        <a:spcBef>
                          <a:spcPts val="0"/>
                        </a:spcBef>
                        <a:spcAft>
                          <a:spcPts val="0"/>
                        </a:spcAft>
                        <a:buNone/>
                      </a:pPr>
                      <a:r>
                        <a:rPr lang="en"/>
                        <a:t>Credential</a:t>
                      </a:r>
                      <a:r>
                        <a:rPr lang="en"/>
                        <a:t> sentence</a:t>
                      </a:r>
                      <a:endParaRPr/>
                    </a:p>
                    <a:p>
                      <a:pPr indent="0" lvl="0" marL="0" rtl="0" algn="l">
                        <a:spcBef>
                          <a:spcPts val="0"/>
                        </a:spcBef>
                        <a:spcAft>
                          <a:spcPts val="0"/>
                        </a:spcAft>
                        <a:buNone/>
                      </a:pPr>
                      <a:r>
                        <a:rPr lang="en"/>
                        <a:t>Main argument/support</a:t>
                      </a:r>
                      <a:endParaRPr/>
                    </a:p>
                    <a:p>
                      <a:pPr indent="0" lvl="0" marL="0" rtl="0" algn="l">
                        <a:spcBef>
                          <a:spcPts val="0"/>
                        </a:spcBef>
                        <a:spcAft>
                          <a:spcPts val="0"/>
                        </a:spcAft>
                        <a:buNone/>
                      </a:pPr>
                      <a:r>
                        <a:rPr lang="en"/>
                        <a:t>Purpose</a:t>
                      </a:r>
                      <a:endParaRPr/>
                    </a:p>
                    <a:p>
                      <a:pPr indent="0" lvl="0" marL="0" rtl="0" algn="l">
                        <a:spcBef>
                          <a:spcPts val="0"/>
                        </a:spcBef>
                        <a:spcAft>
                          <a:spcPts val="0"/>
                        </a:spcAft>
                        <a:buNone/>
                      </a:pPr>
                      <a:r>
                        <a:rPr lang="en"/>
                        <a:t>Tone/Audience</a:t>
                      </a:r>
                      <a:endParaRPr/>
                    </a:p>
                    <a:p>
                      <a:pPr indent="0" lvl="0" marL="0" rtl="0" algn="l">
                        <a:spcBef>
                          <a:spcPts val="0"/>
                        </a:spcBef>
                        <a:spcAft>
                          <a:spcPts val="0"/>
                        </a:spcAft>
                        <a:buNone/>
                      </a:pPr>
                      <a:r>
                        <a:rPr lang="en"/>
                        <a:t>Significance to the topic</a:t>
                      </a:r>
                      <a:endParaRPr/>
                    </a:p>
                  </a:txBody>
                  <a:tcPr marT="91425" marB="91425" marR="91425" marL="91425"/>
                </a:tc>
                <a:tc>
                  <a:txBody>
                    <a:bodyPr/>
                    <a:lstStyle/>
                    <a:p>
                      <a:pPr indent="0" lvl="0" marL="0" rtl="0" algn="l">
                        <a:spcBef>
                          <a:spcPts val="0"/>
                        </a:spcBef>
                        <a:spcAft>
                          <a:spcPts val="0"/>
                        </a:spcAft>
                        <a:buNone/>
                      </a:pPr>
                      <a:r>
                        <a:rPr lang="en"/>
                        <a:t>Credential sentence with a theme statement</a:t>
                      </a:r>
                      <a:endParaRPr/>
                    </a:p>
                    <a:p>
                      <a:pPr indent="0" lvl="0" marL="0" rtl="0" algn="l">
                        <a:spcBef>
                          <a:spcPts val="0"/>
                        </a:spcBef>
                        <a:spcAft>
                          <a:spcPts val="0"/>
                        </a:spcAft>
                        <a:buNone/>
                      </a:pPr>
                      <a:r>
                        <a:rPr lang="en"/>
                        <a:t>Brief summary: main characters, setting, and plot</a:t>
                      </a:r>
                      <a:endParaRPr/>
                    </a:p>
                    <a:p>
                      <a:pPr indent="0" lvl="0" marL="0" rtl="0" algn="l">
                        <a:spcBef>
                          <a:spcPts val="0"/>
                        </a:spcBef>
                        <a:spcAft>
                          <a:spcPts val="0"/>
                        </a:spcAft>
                        <a:buNone/>
                      </a:pPr>
                      <a:r>
                        <a:rPr lang="en"/>
                        <a:t>Structure of the text</a:t>
                      </a:r>
                      <a:endParaRPr/>
                    </a:p>
                    <a:p>
                      <a:pPr indent="0" lvl="0" marL="0" rtl="0" algn="l">
                        <a:spcBef>
                          <a:spcPts val="0"/>
                        </a:spcBef>
                        <a:spcAft>
                          <a:spcPts val="0"/>
                        </a:spcAft>
                        <a:buNone/>
                      </a:pPr>
                      <a:r>
                        <a:rPr lang="en"/>
                        <a:t>Purpose</a:t>
                      </a:r>
                      <a:endParaRPr/>
                    </a:p>
                    <a:p>
                      <a:pPr indent="0" lvl="0" marL="0" rtl="0" algn="l">
                        <a:spcBef>
                          <a:spcPts val="0"/>
                        </a:spcBef>
                        <a:spcAft>
                          <a:spcPts val="0"/>
                        </a:spcAft>
                        <a:buNone/>
                      </a:pPr>
                      <a:r>
                        <a:rPr lang="en"/>
                        <a:t>Literary device used to </a:t>
                      </a:r>
                      <a:r>
                        <a:rPr lang="en"/>
                        <a:t>achieve</a:t>
                      </a:r>
                      <a:r>
                        <a:rPr lang="en"/>
                        <a:t> the purpose</a:t>
                      </a:r>
                      <a:endParaRPr/>
                    </a:p>
                  </a:txBody>
                  <a:tcPr marT="91425" marB="91425" marR="91425" marL="91425"/>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Examining</a:t>
            </a:r>
            <a:r>
              <a:rPr lang="en"/>
              <a:t> Structure</a:t>
            </a:r>
            <a:endParaRPr/>
          </a:p>
        </p:txBody>
      </p:sp>
      <p:sp>
        <p:nvSpPr>
          <p:cNvPr id="306" name="Google Shape;306;p41"/>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More challenging to explain that I thought. </a:t>
            </a:r>
            <a:endParaRPr/>
          </a:p>
          <a:p>
            <a:pPr indent="-342900" lvl="0" marL="457200" rtl="0" algn="l">
              <a:spcBef>
                <a:spcPts val="0"/>
              </a:spcBef>
              <a:spcAft>
                <a:spcPts val="0"/>
              </a:spcAft>
              <a:buSzPts val="1800"/>
              <a:buChar char="●"/>
            </a:pPr>
            <a:r>
              <a:rPr lang="en"/>
              <a:t>Flipped the order (structure first, precis second)...good idea…not sure…</a:t>
            </a:r>
            <a:endParaRPr/>
          </a:p>
          <a:p>
            <a:pPr indent="-342900" lvl="0" marL="457200" rtl="0" algn="l">
              <a:spcBef>
                <a:spcPts val="0"/>
              </a:spcBef>
              <a:spcAft>
                <a:spcPts val="0"/>
              </a:spcAft>
              <a:buSzPts val="1800"/>
              <a:buChar char="●"/>
            </a:pPr>
            <a:r>
              <a:rPr lang="en"/>
              <a:t>Do-Over: </a:t>
            </a:r>
            <a:r>
              <a:rPr lang="en"/>
              <a:t>helping</a:t>
            </a:r>
            <a:r>
              <a:rPr lang="en"/>
              <a:t> link the paragraph to the precis. </a:t>
            </a:r>
            <a:endParaRPr/>
          </a:p>
          <a:p>
            <a:pPr indent="-342900" lvl="0" marL="457200" rtl="0" algn="l">
              <a:spcBef>
                <a:spcPts val="0"/>
              </a:spcBef>
              <a:spcAft>
                <a:spcPts val="0"/>
              </a:spcAft>
              <a:buSzPts val="1800"/>
              <a:buChar char="●"/>
            </a:pPr>
            <a:r>
              <a:rPr lang="en"/>
              <a:t>Created a </a:t>
            </a:r>
            <a:r>
              <a:rPr lang="en"/>
              <a:t>unintentional</a:t>
            </a:r>
            <a:r>
              <a:rPr lang="en"/>
              <a:t> “backwards map” that worked, but needs revision</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And that’s a big lesson…</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Ask them to reflect, but I needed to as well…</a:t>
            </a:r>
            <a:endParaRPr/>
          </a:p>
        </p:txBody>
      </p:sp>
      <p:sp>
        <p:nvSpPr>
          <p:cNvPr id="312" name="Google Shape;312;p42"/>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I started out with changed as I taught the unit for good or bad. </a:t>
            </a:r>
            <a:endParaRPr/>
          </a:p>
          <a:p>
            <a:pPr indent="0" lvl="0" marL="0" rtl="0" algn="l">
              <a:spcBef>
                <a:spcPts val="1200"/>
              </a:spcBef>
              <a:spcAft>
                <a:spcPts val="0"/>
              </a:spcAft>
              <a:buNone/>
            </a:pPr>
            <a:r>
              <a:rPr lang="en"/>
              <a:t>What would I change now…</a:t>
            </a:r>
            <a:endParaRPr/>
          </a:p>
          <a:p>
            <a:pPr indent="-342900" lvl="0" marL="457200" rtl="0" algn="l">
              <a:spcBef>
                <a:spcPts val="1200"/>
              </a:spcBef>
              <a:spcAft>
                <a:spcPts val="0"/>
              </a:spcAft>
              <a:buSzPts val="1800"/>
              <a:buAutoNum type="arabicPeriod"/>
            </a:pPr>
            <a:r>
              <a:rPr lang="en"/>
              <a:t>Upping my </a:t>
            </a:r>
            <a:r>
              <a:rPr lang="en"/>
              <a:t>expectations</a:t>
            </a:r>
            <a:r>
              <a:rPr lang="en"/>
              <a:t> for them to read at home--it took too long. It would create the time to…</a:t>
            </a:r>
            <a:endParaRPr/>
          </a:p>
          <a:p>
            <a:pPr indent="-317500" lvl="1" marL="914400" rtl="0" algn="l">
              <a:spcBef>
                <a:spcPts val="0"/>
              </a:spcBef>
              <a:spcAft>
                <a:spcPts val="0"/>
              </a:spcAft>
              <a:buSzPts val="1400"/>
              <a:buAutoNum type="alphaLcPeriod"/>
            </a:pPr>
            <a:r>
              <a:rPr lang="en"/>
              <a:t>Refine the personal response and dig into reader response theory more intentionally in discussion with them. </a:t>
            </a:r>
            <a:endParaRPr/>
          </a:p>
          <a:p>
            <a:pPr indent="-317500" lvl="1" marL="914400" rtl="0" algn="l">
              <a:spcBef>
                <a:spcPts val="0"/>
              </a:spcBef>
              <a:spcAft>
                <a:spcPts val="0"/>
              </a:spcAft>
              <a:buSzPts val="1400"/>
              <a:buAutoNum type="alphaLcPeriod"/>
            </a:pPr>
            <a:r>
              <a:rPr lang="en"/>
              <a:t>Focus on the big </a:t>
            </a:r>
            <a:r>
              <a:rPr lang="en"/>
              <a:t>questions at issue more intentionally. </a:t>
            </a:r>
            <a:endParaRPr/>
          </a:p>
          <a:p>
            <a:pPr indent="-342900" lvl="0" marL="457200" rtl="0" algn="l">
              <a:spcBef>
                <a:spcPts val="0"/>
              </a:spcBef>
              <a:spcAft>
                <a:spcPts val="0"/>
              </a:spcAft>
              <a:buSzPts val="1800"/>
              <a:buAutoNum type="arabicPeriod"/>
            </a:pPr>
            <a:r>
              <a:rPr lang="en" sz="1400"/>
              <a:t>Be less afraid to try it again with a different book…</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My learning and advice</a:t>
            </a:r>
            <a:endParaRPr/>
          </a:p>
        </p:txBody>
      </p:sp>
      <p:sp>
        <p:nvSpPr>
          <p:cNvPr id="318" name="Google Shape;318;p43"/>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Examining rigor and </a:t>
            </a:r>
            <a:r>
              <a:rPr lang="en"/>
              <a:t>accessibility</a:t>
            </a:r>
            <a:r>
              <a:rPr lang="en"/>
              <a:t> of the text</a:t>
            </a:r>
            <a:endParaRPr/>
          </a:p>
          <a:p>
            <a:pPr indent="-342900" lvl="0" marL="457200" rtl="0" algn="l">
              <a:spcBef>
                <a:spcPts val="0"/>
              </a:spcBef>
              <a:spcAft>
                <a:spcPts val="0"/>
              </a:spcAft>
              <a:buSzPts val="1800"/>
              <a:buAutoNum type="arabicPeriod"/>
            </a:pPr>
            <a:r>
              <a:rPr lang="en"/>
              <a:t>My comfort with the content </a:t>
            </a:r>
            <a:endParaRPr/>
          </a:p>
          <a:p>
            <a:pPr indent="-342900" lvl="0" marL="457200" rtl="0" algn="l">
              <a:spcBef>
                <a:spcPts val="0"/>
              </a:spcBef>
              <a:spcAft>
                <a:spcPts val="0"/>
              </a:spcAft>
              <a:buSzPts val="1800"/>
              <a:buAutoNum type="arabicPeriod"/>
            </a:pPr>
            <a:r>
              <a:rPr lang="en"/>
              <a:t>Time management and student </a:t>
            </a:r>
            <a:r>
              <a:rPr lang="en"/>
              <a:t>expectations</a:t>
            </a:r>
            <a:r>
              <a:rPr lang="en"/>
              <a:t> </a:t>
            </a:r>
            <a:endParaRPr/>
          </a:p>
          <a:p>
            <a:pPr indent="-342900" lvl="0" marL="457200" rtl="0" algn="l">
              <a:spcBef>
                <a:spcPts val="0"/>
              </a:spcBef>
              <a:spcAft>
                <a:spcPts val="0"/>
              </a:spcAft>
              <a:buSzPts val="1800"/>
              <a:buAutoNum type="arabicPeriod"/>
            </a:pPr>
            <a:r>
              <a:rPr lang="en"/>
              <a:t>Teaching to the group that’s in </a:t>
            </a:r>
            <a:r>
              <a:rPr lang="en"/>
              <a:t>front</a:t>
            </a:r>
            <a:r>
              <a:rPr lang="en"/>
              <a:t> of me</a:t>
            </a:r>
            <a:endParaRPr/>
          </a:p>
          <a:p>
            <a:pPr indent="-342900" lvl="0" marL="457200" rtl="0" algn="l">
              <a:spcBef>
                <a:spcPts val="0"/>
              </a:spcBef>
              <a:spcAft>
                <a:spcPts val="0"/>
              </a:spcAft>
              <a:buSzPts val="1800"/>
              <a:buAutoNum type="arabicPeriod"/>
            </a:pPr>
            <a:r>
              <a:rPr lang="en"/>
              <a:t>Considering the placement of an accessible book with tough topics</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And there are successes…</a:t>
            </a:r>
            <a:endParaRPr/>
          </a:p>
          <a:p>
            <a:pPr indent="0" lvl="0" marL="0" rtl="0" algn="l">
              <a:spcBef>
                <a:spcPts val="1200"/>
              </a:spcBef>
              <a:spcAft>
                <a:spcPts val="1200"/>
              </a:spcAft>
              <a:buNone/>
            </a:pPr>
            <a:r>
              <a:rPr lang="en"/>
              <a:t>Student growth of the CAASSP</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322" name="Shape 322"/>
        <p:cNvGrpSpPr/>
        <p:nvPr/>
      </p:nvGrpSpPr>
      <p:grpSpPr>
        <a:xfrm>
          <a:off x="0" y="0"/>
          <a:ext cx="0" cy="0"/>
          <a:chOff x="0" y="0"/>
          <a:chExt cx="0" cy="0"/>
        </a:xfrm>
      </p:grpSpPr>
      <p:sp>
        <p:nvSpPr>
          <p:cNvPr id="323" name="Google Shape;323;p44"/>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u="sng">
                <a:solidFill>
                  <a:schemeClr val="accent2"/>
                </a:solidFill>
                <a:hlinkClick r:id="rId3">
                  <a:extLst>
                    <a:ext uri="{A12FA001-AC4F-418D-AE19-62706E023703}">
                      <ahyp:hlinkClr val="tx"/>
                    </a:ext>
                  </a:extLst>
                </a:hlinkClick>
              </a:rPr>
              <a:t>acota@suhsd.net</a:t>
            </a:r>
            <a:endParaRPr>
              <a:solidFill>
                <a:schemeClr val="accent2"/>
              </a:solidFill>
            </a:endParaRPr>
          </a:p>
          <a:p>
            <a:pPr indent="0" lvl="0" marL="0" rtl="0" algn="l">
              <a:spcBef>
                <a:spcPts val="0"/>
              </a:spcBef>
              <a:spcAft>
                <a:spcPts val="0"/>
              </a:spcAft>
              <a:buNone/>
            </a:pPr>
            <a:r>
              <a:rPr lang="en" sz="3000"/>
              <a:t>Andrea Cota, Ed.D</a:t>
            </a:r>
            <a:endParaRPr sz="3000"/>
          </a:p>
          <a:p>
            <a:pPr indent="0" lvl="0" marL="0" rtl="0" algn="l">
              <a:spcBef>
                <a:spcPts val="0"/>
              </a:spcBef>
              <a:spcAft>
                <a:spcPts val="0"/>
              </a:spcAft>
              <a:buNone/>
            </a:pPr>
            <a:r>
              <a:rPr lang="en" sz="3000"/>
              <a:t>Shasta Union High School District</a:t>
            </a:r>
            <a:endParaRPr sz="3000"/>
          </a:p>
        </p:txBody>
      </p:sp>
      <p:pic>
        <p:nvPicPr>
          <p:cNvPr id="324" name="Google Shape;324;p44" title="url_qrcodecreator.com_12_59_38.jpg"/>
          <p:cNvPicPr preferRelativeResize="0"/>
          <p:nvPr/>
        </p:nvPicPr>
        <p:blipFill>
          <a:blip r:embed="rId4">
            <a:alphaModFix/>
          </a:blip>
          <a:stretch>
            <a:fillRect/>
          </a:stretch>
        </p:blipFill>
        <p:spPr>
          <a:xfrm>
            <a:off x="6734825" y="2825252"/>
            <a:ext cx="1456676" cy="1456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My Community</a:t>
            </a:r>
            <a:endParaRPr/>
          </a:p>
        </p:txBody>
      </p:sp>
      <p:sp>
        <p:nvSpPr>
          <p:cNvPr id="144" name="Google Shape;144;p19"/>
          <p:cNvSpPr txBox="1"/>
          <p:nvPr>
            <p:ph idx="1" type="body"/>
          </p:nvPr>
        </p:nvSpPr>
        <p:spPr>
          <a:xfrm>
            <a:off x="311700" y="1234050"/>
            <a:ext cx="2718300" cy="36918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Far Northern California </a:t>
            </a:r>
            <a:endParaRPr/>
          </a:p>
          <a:p>
            <a:pPr indent="-317500" lvl="0" marL="457200" rtl="0" algn="l">
              <a:spcBef>
                <a:spcPts val="0"/>
              </a:spcBef>
              <a:spcAft>
                <a:spcPts val="0"/>
              </a:spcAft>
              <a:buSzPts val="1400"/>
              <a:buChar char="●"/>
            </a:pPr>
            <a:r>
              <a:rPr lang="en"/>
              <a:t>Shasta County, population 180,000 over 3,847 </a:t>
            </a:r>
            <a:r>
              <a:rPr lang="en"/>
              <a:t>square</a:t>
            </a:r>
            <a:r>
              <a:rPr lang="en"/>
              <a:t> miles</a:t>
            </a:r>
            <a:endParaRPr/>
          </a:p>
          <a:p>
            <a:pPr indent="-317500" lvl="0" marL="457200" rtl="0" algn="l">
              <a:spcBef>
                <a:spcPts val="0"/>
              </a:spcBef>
              <a:spcAft>
                <a:spcPts val="0"/>
              </a:spcAft>
              <a:buSzPts val="1400"/>
              <a:buChar char="●"/>
            </a:pPr>
            <a:r>
              <a:rPr lang="en"/>
              <a:t>2 hours from the Oregon </a:t>
            </a:r>
            <a:r>
              <a:rPr lang="en"/>
              <a:t>border</a:t>
            </a:r>
            <a:r>
              <a:rPr lang="en"/>
              <a:t> and 2.5 hours from Sacramento</a:t>
            </a:r>
            <a:endParaRPr/>
          </a:p>
          <a:p>
            <a:pPr indent="-317500" lvl="0" marL="457200" rtl="0" algn="l">
              <a:spcBef>
                <a:spcPts val="0"/>
              </a:spcBef>
              <a:spcAft>
                <a:spcPts val="0"/>
              </a:spcAft>
              <a:buSzPts val="1400"/>
              <a:buChar char="●"/>
            </a:pPr>
            <a:r>
              <a:rPr lang="en"/>
              <a:t>Serve a huge geographic area covering 1891 square miles. </a:t>
            </a:r>
            <a:endParaRPr/>
          </a:p>
        </p:txBody>
      </p:sp>
      <p:pic>
        <p:nvPicPr>
          <p:cNvPr id="145" name="Google Shape;145;p19" title="SUHSD Map.png"/>
          <p:cNvPicPr preferRelativeResize="0"/>
          <p:nvPr/>
        </p:nvPicPr>
        <p:blipFill>
          <a:blip r:embed="rId3">
            <a:alphaModFix/>
          </a:blip>
          <a:stretch>
            <a:fillRect/>
          </a:stretch>
        </p:blipFill>
        <p:spPr>
          <a:xfrm>
            <a:off x="3425650" y="847425"/>
            <a:ext cx="5564124" cy="30135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College attendance in Shasta County</a:t>
            </a:r>
            <a:endParaRPr/>
          </a:p>
        </p:txBody>
      </p:sp>
      <p:sp>
        <p:nvSpPr>
          <p:cNvPr id="151" name="Google Shape;151;p20"/>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We have a high graduation rate of </a:t>
            </a:r>
            <a:r>
              <a:rPr b="1" lang="en" sz="1600"/>
              <a:t>87.3 county-wide</a:t>
            </a:r>
            <a:r>
              <a:rPr lang="en" sz="1600"/>
              <a:t>--Shasta Union nears 95%</a:t>
            </a:r>
            <a:endParaRPr sz="1600"/>
          </a:p>
          <a:p>
            <a:pPr indent="-330200" lvl="0" marL="457200" rtl="0" algn="l">
              <a:spcBef>
                <a:spcPts val="0"/>
              </a:spcBef>
              <a:spcAft>
                <a:spcPts val="0"/>
              </a:spcAft>
              <a:buSzPts val="1600"/>
              <a:buChar char="●"/>
            </a:pPr>
            <a:r>
              <a:rPr lang="en" sz="1600"/>
              <a:t>College rates: 23% of Shasta County has a bachelor’s degree compared with 34% statewide</a:t>
            </a:r>
            <a:endParaRPr sz="1600"/>
          </a:p>
          <a:p>
            <a:pPr indent="-330200" lvl="0" marL="457200" rtl="0" algn="l">
              <a:spcBef>
                <a:spcPts val="0"/>
              </a:spcBef>
              <a:spcAft>
                <a:spcPts val="0"/>
              </a:spcAft>
              <a:buSzPts val="1600"/>
              <a:buChar char="●"/>
            </a:pPr>
            <a:r>
              <a:rPr lang="en" sz="1600"/>
              <a:t>Rural communities typically have lower A-G completion rates compared to Urban counterparts. </a:t>
            </a:r>
            <a:endParaRPr sz="1600"/>
          </a:p>
        </p:txBody>
      </p:sp>
      <p:sp>
        <p:nvSpPr>
          <p:cNvPr id="152" name="Google Shape;152;p20"/>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t>4</a:t>
            </a:r>
            <a:r>
              <a:rPr lang="en" sz="1700"/>
              <a:t>5% of graduates enroll at Shasta College</a:t>
            </a:r>
            <a:endParaRPr sz="1700"/>
          </a:p>
          <a:p>
            <a:pPr indent="0" lvl="0" marL="0" rtl="0" algn="l">
              <a:spcBef>
                <a:spcPts val="1200"/>
              </a:spcBef>
              <a:spcAft>
                <a:spcPts val="1200"/>
              </a:spcAft>
              <a:buNone/>
            </a:pPr>
            <a:r>
              <a:rPr lang="en" sz="1700"/>
              <a:t>Transfer rates are low, which is typical of rural communities, some sources suggest it is as low as 8% (2021 most recent data)</a:t>
            </a:r>
            <a:endParaRPr sz="1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56" name="Shape 156"/>
        <p:cNvGrpSpPr/>
        <p:nvPr/>
      </p:nvGrpSpPr>
      <p:grpSpPr>
        <a:xfrm>
          <a:off x="0" y="0"/>
          <a:ext cx="0" cy="0"/>
          <a:chOff x="0" y="0"/>
          <a:chExt cx="0" cy="0"/>
        </a:xfrm>
      </p:grpSpPr>
      <p:sp>
        <p:nvSpPr>
          <p:cNvPr id="157" name="Google Shape;157;p21"/>
          <p:cNvSpPr txBox="1"/>
          <p:nvPr>
            <p:ph type="title"/>
          </p:nvPr>
        </p:nvSpPr>
        <p:spPr>
          <a:xfrm>
            <a:off x="490250" y="526350"/>
            <a:ext cx="8181900" cy="4090800"/>
          </a:xfrm>
          <a:prstGeom prst="rect">
            <a:avLst/>
          </a:prstGeom>
        </p:spPr>
        <p:txBody>
          <a:bodyPr anchorCtr="0" anchor="ctr" bIns="91425" lIns="91425" spcFirstLastPara="1" rIns="91425" wrap="square" tIns="91425">
            <a:normAutofit fontScale="90000"/>
          </a:bodyPr>
          <a:lstStyle/>
          <a:p>
            <a:pPr indent="-434340" lvl="0" marL="457200" rtl="0" algn="l">
              <a:spcBef>
                <a:spcPts val="0"/>
              </a:spcBef>
              <a:spcAft>
                <a:spcPts val="0"/>
              </a:spcAft>
              <a:buSzPct val="100000"/>
              <a:buChar char="●"/>
            </a:pPr>
            <a:r>
              <a:rPr lang="en" sz="3600"/>
              <a:t>Highest rate of suicide of any CA county. </a:t>
            </a:r>
            <a:endParaRPr sz="3600"/>
          </a:p>
          <a:p>
            <a:pPr indent="-434340" lvl="0" marL="457200" rtl="0" algn="l">
              <a:spcBef>
                <a:spcPts val="0"/>
              </a:spcBef>
              <a:spcAft>
                <a:spcPts val="0"/>
              </a:spcAft>
              <a:buSzPct val="100000"/>
              <a:buChar char="●"/>
            </a:pPr>
            <a:r>
              <a:rPr lang="en" sz="3600"/>
              <a:t>25% of children live at or below the poverty line </a:t>
            </a:r>
            <a:endParaRPr sz="3600"/>
          </a:p>
          <a:p>
            <a:pPr indent="-434340" lvl="0" marL="457200" rtl="0" algn="l">
              <a:spcBef>
                <a:spcPts val="0"/>
              </a:spcBef>
              <a:spcAft>
                <a:spcPts val="0"/>
              </a:spcAft>
              <a:buSzPct val="100000"/>
              <a:buChar char="●"/>
            </a:pPr>
            <a:r>
              <a:rPr lang="en" sz="3600"/>
              <a:t>According to Youth Partnership “53.2% of children in SC had an at least one ACE compared to 36.2% overall CA”</a:t>
            </a:r>
            <a:endParaRPr sz="3600"/>
          </a:p>
          <a:p>
            <a:pPr indent="0" lvl="0" marL="0" rtl="0" algn="l">
              <a:spcBef>
                <a:spcPts val="0"/>
              </a:spcBef>
              <a:spcAft>
                <a:spcPts val="0"/>
              </a:spcAft>
              <a:buNone/>
            </a:pPr>
            <a:r>
              <a:t/>
            </a:r>
            <a:endParaRPr sz="3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My School--Foothill High School, Palo Cedro</a:t>
            </a:r>
            <a:endParaRPr/>
          </a:p>
        </p:txBody>
      </p:sp>
      <p:sp>
        <p:nvSpPr>
          <p:cNvPr id="163" name="Google Shape;163;p22"/>
          <p:cNvSpPr txBox="1"/>
          <p:nvPr>
            <p:ph idx="1" type="body"/>
          </p:nvPr>
        </p:nvSpPr>
        <p:spPr>
          <a:xfrm>
            <a:off x="311700" y="1219575"/>
            <a:ext cx="3999900" cy="240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t>Foothill High School</a:t>
            </a:r>
            <a:endParaRPr u="sng"/>
          </a:p>
          <a:p>
            <a:pPr indent="0" lvl="0" marL="0" rtl="0" algn="l">
              <a:spcBef>
                <a:spcPts val="1200"/>
              </a:spcBef>
              <a:spcAft>
                <a:spcPts val="0"/>
              </a:spcAft>
              <a:buNone/>
            </a:pPr>
            <a:r>
              <a:rPr lang="en"/>
              <a:t>71.6 % white</a:t>
            </a:r>
            <a:endParaRPr/>
          </a:p>
          <a:p>
            <a:pPr indent="0" lvl="0" marL="0" rtl="0" algn="l">
              <a:spcBef>
                <a:spcPts val="0"/>
              </a:spcBef>
              <a:spcAft>
                <a:spcPts val="0"/>
              </a:spcAft>
              <a:buNone/>
            </a:pPr>
            <a:r>
              <a:rPr lang="en"/>
              <a:t>14.5 % Hispanic Latino</a:t>
            </a:r>
            <a:endParaRPr/>
          </a:p>
          <a:p>
            <a:pPr indent="0" lvl="0" marL="0" rtl="0" algn="l">
              <a:spcBef>
                <a:spcPts val="0"/>
              </a:spcBef>
              <a:spcAft>
                <a:spcPts val="0"/>
              </a:spcAft>
              <a:buNone/>
            </a:pPr>
            <a:r>
              <a:rPr lang="en"/>
              <a:t>3.6% American Indian or Alaska Native</a:t>
            </a:r>
            <a:endParaRPr/>
          </a:p>
          <a:p>
            <a:pPr indent="0" lvl="0" marL="0" rtl="0" algn="l">
              <a:spcBef>
                <a:spcPts val="0"/>
              </a:spcBef>
              <a:spcAft>
                <a:spcPts val="0"/>
              </a:spcAft>
              <a:buNone/>
            </a:pPr>
            <a:r>
              <a:rPr lang="en"/>
              <a:t>4.7% identify as more than one race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1432 students (and growing)</a:t>
            </a:r>
            <a:endParaRPr/>
          </a:p>
          <a:p>
            <a:pPr indent="0" lvl="0" marL="0" rtl="0" algn="l">
              <a:spcBef>
                <a:spcPts val="0"/>
              </a:spcBef>
              <a:spcAft>
                <a:spcPts val="0"/>
              </a:spcAft>
              <a:buNone/>
            </a:pPr>
            <a:r>
              <a:rPr lang="en"/>
              <a:t>45.5% Socio-economically disadvantaged</a:t>
            </a:r>
            <a:endParaRPr/>
          </a:p>
        </p:txBody>
      </p:sp>
      <p:sp>
        <p:nvSpPr>
          <p:cNvPr id="164" name="Google Shape;164;p22"/>
          <p:cNvSpPr txBox="1"/>
          <p:nvPr>
            <p:ph idx="2" type="body"/>
          </p:nvPr>
        </p:nvSpPr>
        <p:spPr>
          <a:xfrm>
            <a:off x="4919325" y="1147125"/>
            <a:ext cx="3999900" cy="3334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u="sng"/>
              <a:t>My School District </a:t>
            </a:r>
            <a:endParaRPr u="sng"/>
          </a:p>
          <a:p>
            <a:pPr indent="0" lvl="0" marL="0" rtl="0" algn="l">
              <a:lnSpc>
                <a:spcPct val="100000"/>
              </a:lnSpc>
              <a:spcBef>
                <a:spcPts val="0"/>
              </a:spcBef>
              <a:spcAft>
                <a:spcPts val="0"/>
              </a:spcAft>
              <a:buNone/>
            </a:pPr>
            <a:r>
              <a:rPr lang="en" sz="1000"/>
              <a:t>Union with 3 comp sites, 1 alt site)</a:t>
            </a:r>
            <a:endParaRPr sz="1000"/>
          </a:p>
          <a:p>
            <a:pPr indent="0" lvl="0" marL="0" rtl="0" algn="l">
              <a:spcBef>
                <a:spcPts val="0"/>
              </a:spcBef>
              <a:spcAft>
                <a:spcPts val="0"/>
              </a:spcAft>
              <a:buNone/>
            </a:pPr>
            <a:r>
              <a:rPr lang="en"/>
              <a:t>64% White</a:t>
            </a:r>
            <a:endParaRPr/>
          </a:p>
          <a:p>
            <a:pPr indent="0" lvl="0" marL="0" rtl="0" algn="l">
              <a:spcBef>
                <a:spcPts val="0"/>
              </a:spcBef>
              <a:spcAft>
                <a:spcPts val="0"/>
              </a:spcAft>
              <a:buNone/>
            </a:pPr>
            <a:r>
              <a:rPr lang="en"/>
              <a:t>16.7% Hispanic/Latino</a:t>
            </a:r>
            <a:endParaRPr/>
          </a:p>
          <a:p>
            <a:pPr indent="0" lvl="0" marL="0" rtl="0" algn="l">
              <a:spcBef>
                <a:spcPts val="0"/>
              </a:spcBef>
              <a:spcAft>
                <a:spcPts val="0"/>
              </a:spcAft>
              <a:buNone/>
            </a:pPr>
            <a:r>
              <a:rPr lang="en"/>
              <a:t>3.9% American Indian Alaska Native</a:t>
            </a:r>
            <a:endParaRPr/>
          </a:p>
          <a:p>
            <a:pPr indent="0" lvl="0" marL="0" rtl="0" algn="l">
              <a:spcBef>
                <a:spcPts val="0"/>
              </a:spcBef>
              <a:spcAft>
                <a:spcPts val="0"/>
              </a:spcAft>
              <a:buNone/>
            </a:pPr>
            <a:r>
              <a:rPr lang="en"/>
              <a:t>5.1% identify as more than one race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4215 students (declining enrollment) </a:t>
            </a:r>
            <a:endParaRPr/>
          </a:p>
          <a:p>
            <a:pPr indent="0" lvl="0" marL="0" rtl="0" algn="l">
              <a:spcBef>
                <a:spcPts val="0"/>
              </a:spcBef>
              <a:spcAft>
                <a:spcPts val="0"/>
              </a:spcAft>
              <a:buNone/>
            </a:pPr>
            <a:r>
              <a:rPr lang="en"/>
              <a:t>54.5% Socio-economically disadvantaged</a:t>
            </a:r>
            <a:endParaRPr/>
          </a:p>
          <a:p>
            <a:pPr indent="0" lvl="0" marL="0" rtl="0" algn="l">
              <a:spcBef>
                <a:spcPts val="0"/>
              </a:spcBef>
              <a:spcAft>
                <a:spcPts val="0"/>
              </a:spcAft>
              <a:buNone/>
            </a:pPr>
            <a:r>
              <a:t/>
            </a:r>
            <a:endParaRPr/>
          </a:p>
          <a:p>
            <a:pPr indent="0" lvl="0" marL="0" rtl="0" algn="l">
              <a:spcBef>
                <a:spcPts val="120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 Why ERWC? </a:t>
            </a:r>
            <a:endParaRPr/>
          </a:p>
        </p:txBody>
      </p:sp>
      <p:sp>
        <p:nvSpPr>
          <p:cNvPr id="170" name="Google Shape;170;p23"/>
          <p:cNvSpPr txBox="1"/>
          <p:nvPr>
            <p:ph idx="1" type="body"/>
          </p:nvPr>
        </p:nvSpPr>
        <p:spPr>
          <a:xfrm>
            <a:off x="311700" y="1234050"/>
            <a:ext cx="3999900" cy="3334800"/>
          </a:xfrm>
          <a:prstGeom prst="rect">
            <a:avLst/>
          </a:prstGeom>
        </p:spPr>
        <p:txBody>
          <a:bodyPr anchorCtr="0" anchor="t" bIns="91425" lIns="91425" spcFirstLastPara="1" rIns="91425" wrap="square" tIns="91425">
            <a:normAutofit lnSpcReduction="20000"/>
          </a:bodyPr>
          <a:lstStyle/>
          <a:p>
            <a:pPr indent="-317500" lvl="0" marL="457200" rtl="0" algn="l">
              <a:spcBef>
                <a:spcPts val="0"/>
              </a:spcBef>
              <a:spcAft>
                <a:spcPts val="0"/>
              </a:spcAft>
              <a:buSzPts val="1400"/>
              <a:buChar char="●"/>
            </a:pPr>
            <a:r>
              <a:rPr lang="en"/>
              <a:t>We adopted ERWC as our senior curriculum in the early 2010s. </a:t>
            </a:r>
            <a:endParaRPr/>
          </a:p>
          <a:p>
            <a:pPr indent="-317500" lvl="0" marL="457200" rtl="0" algn="l">
              <a:spcBef>
                <a:spcPts val="0"/>
              </a:spcBef>
              <a:spcAft>
                <a:spcPts val="0"/>
              </a:spcAft>
              <a:buSzPts val="1400"/>
              <a:buChar char="●"/>
            </a:pPr>
            <a:r>
              <a:rPr lang="en"/>
              <a:t>Most of us teach multiple ERWC units each year. Our county is the regional lead for ERWC. </a:t>
            </a:r>
            <a:endParaRPr/>
          </a:p>
          <a:p>
            <a:pPr indent="-317500" lvl="0" marL="457200" rtl="0" algn="l">
              <a:spcBef>
                <a:spcPts val="0"/>
              </a:spcBef>
              <a:spcAft>
                <a:spcPts val="0"/>
              </a:spcAft>
              <a:buSzPts val="1400"/>
              <a:buChar char="●"/>
            </a:pPr>
            <a:r>
              <a:rPr lang="en"/>
              <a:t>High collaborative department</a:t>
            </a:r>
            <a:endParaRPr/>
          </a:p>
          <a:p>
            <a:pPr indent="-317500" lvl="0" marL="457200" rtl="0" algn="l">
              <a:spcBef>
                <a:spcPts val="0"/>
              </a:spcBef>
              <a:spcAft>
                <a:spcPts val="0"/>
              </a:spcAft>
              <a:buSzPts val="1400"/>
              <a:buChar char="●"/>
            </a:pPr>
            <a:r>
              <a:rPr lang="en"/>
              <a:t>aligned by texts and units--some common assessments</a:t>
            </a:r>
            <a:endParaRPr/>
          </a:p>
          <a:p>
            <a:pPr indent="-317500" lvl="0" marL="457200" rtl="0" algn="l">
              <a:spcBef>
                <a:spcPts val="0"/>
              </a:spcBef>
              <a:spcAft>
                <a:spcPts val="0"/>
              </a:spcAft>
              <a:buSzPts val="1400"/>
              <a:buChar char="●"/>
            </a:pPr>
            <a:r>
              <a:rPr lang="en"/>
              <a:t>strong PLCs</a:t>
            </a:r>
            <a:endParaRPr/>
          </a:p>
          <a:p>
            <a:pPr indent="0" lvl="0" marL="0" rtl="0" algn="l">
              <a:spcBef>
                <a:spcPts val="1200"/>
              </a:spcBef>
              <a:spcAft>
                <a:spcPts val="0"/>
              </a:spcAft>
              <a:buNone/>
            </a:pPr>
            <a:r>
              <a:rPr lang="en"/>
              <a:t>I used the ARC or </a:t>
            </a:r>
            <a:r>
              <a:rPr lang="en"/>
              <a:t>established</a:t>
            </a:r>
            <a:r>
              <a:rPr lang="en"/>
              <a:t> ERWC modules and materials to frame nearly every unit I taught with my juniors. </a:t>
            </a:r>
            <a:endParaRPr/>
          </a:p>
          <a:p>
            <a:pPr indent="0" lvl="0" marL="0" rtl="0" algn="l">
              <a:lnSpc>
                <a:spcPct val="100000"/>
              </a:lnSpc>
              <a:spcBef>
                <a:spcPts val="1200"/>
              </a:spcBef>
              <a:spcAft>
                <a:spcPts val="0"/>
              </a:spcAft>
              <a:buNone/>
            </a:pPr>
            <a:r>
              <a:t/>
            </a:r>
            <a:endParaRPr b="1" i="1">
              <a:solidFill>
                <a:schemeClr val="accent4"/>
              </a:solidFill>
            </a:endParaRPr>
          </a:p>
        </p:txBody>
      </p:sp>
      <p:sp>
        <p:nvSpPr>
          <p:cNvPr id="171" name="Google Shape;171;p23"/>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2"/>
              </a:buClr>
              <a:buSzPts val="1100"/>
              <a:buFont typeface="Arial"/>
              <a:buNone/>
            </a:pPr>
            <a:r>
              <a:rPr lang="en"/>
              <a:t>As an 11th grade team we </a:t>
            </a:r>
            <a:r>
              <a:rPr lang="en"/>
              <a:t>typically read:</a:t>
            </a:r>
            <a:endParaRPr/>
          </a:p>
          <a:p>
            <a:pPr indent="0" lvl="0" marL="0" rtl="0" algn="l">
              <a:lnSpc>
                <a:spcPct val="100000"/>
              </a:lnSpc>
              <a:spcBef>
                <a:spcPts val="1200"/>
              </a:spcBef>
              <a:spcAft>
                <a:spcPts val="0"/>
              </a:spcAft>
              <a:buClr>
                <a:schemeClr val="dk2"/>
              </a:buClr>
              <a:buSzPts val="1100"/>
              <a:buFont typeface="Arial"/>
              <a:buNone/>
            </a:pPr>
            <a:r>
              <a:rPr i="1" lang="en"/>
              <a:t>The Great Gatsby</a:t>
            </a:r>
            <a:endParaRPr i="1"/>
          </a:p>
          <a:p>
            <a:pPr indent="0" lvl="0" marL="0" rtl="0" algn="l">
              <a:lnSpc>
                <a:spcPct val="100000"/>
              </a:lnSpc>
              <a:spcBef>
                <a:spcPts val="0"/>
              </a:spcBef>
              <a:spcAft>
                <a:spcPts val="0"/>
              </a:spcAft>
              <a:buClr>
                <a:schemeClr val="dk2"/>
              </a:buClr>
              <a:buSzPts val="1100"/>
              <a:buFont typeface="Arial"/>
              <a:buNone/>
            </a:pPr>
            <a:r>
              <a:rPr i="1" lang="en"/>
              <a:t>The Crucible</a:t>
            </a:r>
            <a:endParaRPr i="1"/>
          </a:p>
          <a:p>
            <a:pPr indent="0" lvl="0" marL="0" rtl="0" algn="l">
              <a:lnSpc>
                <a:spcPct val="100000"/>
              </a:lnSpc>
              <a:spcBef>
                <a:spcPts val="0"/>
              </a:spcBef>
              <a:spcAft>
                <a:spcPts val="0"/>
              </a:spcAft>
              <a:buNone/>
            </a:pPr>
            <a:r>
              <a:rPr i="1" lang="en"/>
              <a:t>The Things They Carried</a:t>
            </a:r>
            <a:endParaRPr i="1"/>
          </a:p>
          <a:p>
            <a:pPr indent="0" lvl="0" marL="0" rtl="0" algn="l">
              <a:lnSpc>
                <a:spcPct val="100000"/>
              </a:lnSpc>
              <a:spcBef>
                <a:spcPts val="0"/>
              </a:spcBef>
              <a:spcAft>
                <a:spcPts val="0"/>
              </a:spcAft>
              <a:buNone/>
            </a:pPr>
            <a:r>
              <a:t/>
            </a:r>
            <a:endParaRPr i="1"/>
          </a:p>
          <a:p>
            <a:pPr indent="0" lvl="0" marL="0" rtl="0" algn="l">
              <a:lnSpc>
                <a:spcPct val="100000"/>
              </a:lnSpc>
              <a:spcBef>
                <a:spcPts val="0"/>
              </a:spcBef>
              <a:spcAft>
                <a:spcPts val="0"/>
              </a:spcAft>
              <a:buClr>
                <a:schemeClr val="dk2"/>
              </a:buClr>
              <a:buSzPts val="1100"/>
              <a:buFont typeface="Arial"/>
              <a:buNone/>
            </a:pPr>
            <a:r>
              <a:t/>
            </a:r>
            <a:endParaRPr/>
          </a:p>
          <a:p>
            <a:pPr indent="0" lvl="0" marL="0" rtl="0" algn="l">
              <a:lnSpc>
                <a:spcPct val="100000"/>
              </a:lnSpc>
              <a:spcBef>
                <a:spcPts val="0"/>
              </a:spcBef>
              <a:spcAft>
                <a:spcPts val="0"/>
              </a:spcAft>
              <a:buNone/>
            </a:pPr>
            <a:r>
              <a:rPr lang="en"/>
              <a:t>Teachers often do at least one unit of choice.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Clr>
                <a:schemeClr val="dk2"/>
              </a:buClr>
              <a:buSzPts val="1100"/>
              <a:buFont typeface="Arial"/>
              <a:buNone/>
            </a:pPr>
            <a:r>
              <a:rPr lang="en"/>
              <a:t>I chose Jeff Zenter’s </a:t>
            </a:r>
            <a:r>
              <a:rPr i="1" lang="en"/>
              <a:t>The Serpent King</a:t>
            </a:r>
            <a:endParaRPr i="1"/>
          </a:p>
          <a:p>
            <a:pPr indent="0" lvl="0" marL="0" rtl="0" algn="l">
              <a:spcBef>
                <a:spcPts val="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4"/>
          <p:cNvSpPr txBox="1"/>
          <p:nvPr>
            <p:ph type="title"/>
          </p:nvPr>
        </p:nvSpPr>
        <p:spPr>
          <a:xfrm>
            <a:off x="344250" y="1403850"/>
            <a:ext cx="8455500" cy="2146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Adapting ERWC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Developing the unit</a:t>
            </a:r>
            <a:endParaRPr/>
          </a:p>
        </p:txBody>
      </p:sp>
      <p:pic>
        <p:nvPicPr>
          <p:cNvPr id="182" name="Google Shape;182;p25"/>
          <p:cNvPicPr preferRelativeResize="0"/>
          <p:nvPr/>
        </p:nvPicPr>
        <p:blipFill>
          <a:blip r:embed="rId3">
            <a:alphaModFix/>
          </a:blip>
          <a:stretch>
            <a:fillRect/>
          </a:stretch>
        </p:blipFill>
        <p:spPr>
          <a:xfrm>
            <a:off x="232725" y="1250050"/>
            <a:ext cx="5044075" cy="2815275"/>
          </a:xfrm>
          <a:prstGeom prst="rect">
            <a:avLst/>
          </a:prstGeom>
          <a:noFill/>
          <a:ln>
            <a:noFill/>
          </a:ln>
        </p:spPr>
      </p:pic>
      <p:sp>
        <p:nvSpPr>
          <p:cNvPr id="183" name="Google Shape;183;p25"/>
          <p:cNvSpPr txBox="1"/>
          <p:nvPr/>
        </p:nvSpPr>
        <p:spPr>
          <a:xfrm>
            <a:off x="6073663" y="0"/>
            <a:ext cx="2758500" cy="4905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u="sng">
                <a:solidFill>
                  <a:schemeClr val="dk2"/>
                </a:solidFill>
                <a:latin typeface="Playfair Display"/>
                <a:ea typeface="Playfair Display"/>
                <a:cs typeface="Playfair Display"/>
                <a:sym typeface="Playfair Display"/>
              </a:rPr>
              <a:t>My Resources</a:t>
            </a:r>
            <a:endParaRPr sz="1800" u="sng">
              <a:solidFill>
                <a:schemeClr val="dk2"/>
              </a:solidFill>
              <a:latin typeface="Playfair Display"/>
              <a:ea typeface="Playfair Display"/>
              <a:cs typeface="Playfair Display"/>
              <a:sym typeface="Playfair Display"/>
            </a:endParaRPr>
          </a:p>
          <a:p>
            <a:pPr indent="0" lvl="0" marL="0" rtl="0" algn="l">
              <a:spcBef>
                <a:spcPts val="0"/>
              </a:spcBef>
              <a:spcAft>
                <a:spcPts val="0"/>
              </a:spcAft>
              <a:buNone/>
            </a:pPr>
            <a:r>
              <a:t/>
            </a:r>
            <a:endParaRPr sz="1800">
              <a:solidFill>
                <a:schemeClr val="dk2"/>
              </a:solidFill>
              <a:latin typeface="Playfair Display"/>
              <a:ea typeface="Playfair Display"/>
              <a:cs typeface="Playfair Display"/>
              <a:sym typeface="Playfair Display"/>
            </a:endParaRPr>
          </a:p>
          <a:p>
            <a:pPr indent="-323850" lvl="0" marL="457200" rtl="0" algn="l">
              <a:spcBef>
                <a:spcPts val="0"/>
              </a:spcBef>
              <a:spcAft>
                <a:spcPts val="0"/>
              </a:spcAft>
              <a:buClr>
                <a:schemeClr val="dk2"/>
              </a:buClr>
              <a:buSzPts val="1500"/>
              <a:buFont typeface="Playfair Display"/>
              <a:buChar char="●"/>
            </a:pPr>
            <a:r>
              <a:rPr lang="en" sz="1500">
                <a:solidFill>
                  <a:schemeClr val="dk2"/>
                </a:solidFill>
                <a:latin typeface="Playfair Display"/>
                <a:ea typeface="Playfair Display"/>
                <a:cs typeface="Playfair Display"/>
                <a:sym typeface="Playfair Display"/>
              </a:rPr>
              <a:t>The arc was my friend</a:t>
            </a:r>
            <a:endParaRPr sz="1500">
              <a:solidFill>
                <a:schemeClr val="dk2"/>
              </a:solidFill>
              <a:latin typeface="Playfair Display"/>
              <a:ea typeface="Playfair Display"/>
              <a:cs typeface="Playfair Display"/>
              <a:sym typeface="Playfair Display"/>
            </a:endParaRPr>
          </a:p>
          <a:p>
            <a:pPr indent="-323850" lvl="0" marL="457200" rtl="0" algn="l">
              <a:spcBef>
                <a:spcPts val="0"/>
              </a:spcBef>
              <a:spcAft>
                <a:spcPts val="0"/>
              </a:spcAft>
              <a:buClr>
                <a:schemeClr val="dk2"/>
              </a:buClr>
              <a:buSzPts val="1500"/>
              <a:buFont typeface="Playfair Display"/>
              <a:buChar char="●"/>
            </a:pPr>
            <a:r>
              <a:rPr lang="en" sz="1500">
                <a:solidFill>
                  <a:schemeClr val="dk2"/>
                </a:solidFill>
                <a:latin typeface="Playfair Display"/>
                <a:ea typeface="Playfair Display"/>
                <a:cs typeface="Playfair Display"/>
                <a:sym typeface="Playfair Display"/>
              </a:rPr>
              <a:t>Strategies book helped</a:t>
            </a:r>
            <a:endParaRPr sz="1500">
              <a:solidFill>
                <a:schemeClr val="dk2"/>
              </a:solidFill>
              <a:latin typeface="Playfair Display"/>
              <a:ea typeface="Playfair Display"/>
              <a:cs typeface="Playfair Display"/>
              <a:sym typeface="Playfair Display"/>
            </a:endParaRPr>
          </a:p>
          <a:p>
            <a:pPr indent="-323850" lvl="0" marL="457200" rtl="0" algn="l">
              <a:spcBef>
                <a:spcPts val="0"/>
              </a:spcBef>
              <a:spcAft>
                <a:spcPts val="0"/>
              </a:spcAft>
              <a:buClr>
                <a:schemeClr val="dk2"/>
              </a:buClr>
              <a:buSzPts val="1500"/>
              <a:buFont typeface="Playfair Display"/>
              <a:buChar char="●"/>
            </a:pPr>
            <a:r>
              <a:rPr lang="en" sz="1500">
                <a:solidFill>
                  <a:schemeClr val="dk2"/>
                </a:solidFill>
                <a:latin typeface="Playfair Display"/>
                <a:ea typeface="Playfair Display"/>
                <a:cs typeface="Playfair Display"/>
                <a:sym typeface="Playfair Display"/>
              </a:rPr>
              <a:t>Experience with other units </a:t>
            </a:r>
            <a:endParaRPr i="1" sz="1800">
              <a:solidFill>
                <a:schemeClr val="dk2"/>
              </a:solidFill>
              <a:latin typeface="Playfair Display"/>
              <a:ea typeface="Playfair Display"/>
              <a:cs typeface="Playfair Display"/>
              <a:sym typeface="Playfair Display"/>
            </a:endParaRPr>
          </a:p>
        </p:txBody>
      </p:sp>
      <p:pic>
        <p:nvPicPr>
          <p:cNvPr id="184" name="Google Shape;184;p25"/>
          <p:cNvPicPr preferRelativeResize="0"/>
          <p:nvPr/>
        </p:nvPicPr>
        <p:blipFill>
          <a:blip r:embed="rId4">
            <a:alphaModFix/>
          </a:blip>
          <a:stretch>
            <a:fillRect/>
          </a:stretch>
        </p:blipFill>
        <p:spPr>
          <a:xfrm>
            <a:off x="6437700" y="1789363"/>
            <a:ext cx="1914525" cy="2390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